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7" r:id="rId5"/>
    <p:sldId id="258" r:id="rId6"/>
    <p:sldId id="260" r:id="rId7"/>
    <p:sldId id="261" r:id="rId8"/>
    <p:sldId id="262" r:id="rId9"/>
    <p:sldId id="264" r:id="rId10"/>
    <p:sldId id="265" r:id="rId11"/>
    <p:sldId id="266" r:id="rId12"/>
    <p:sldId id="263" r:id="rId13"/>
    <p:sldId id="273" r:id="rId14"/>
    <p:sldId id="274" r:id="rId15"/>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C73B8F-053C-41B7-8D58-80ACA388D455}" v="35" dt="2024-02-20T20:12:46.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38"/>
  </p:normalViewPr>
  <p:slideViewPr>
    <p:cSldViewPr snapToGrid="0" snapToObjects="1" showGuides="1">
      <p:cViewPr varScale="1">
        <p:scale>
          <a:sx n="52" d="100"/>
          <a:sy n="52" d="100"/>
        </p:scale>
        <p:origin x="751" y="41"/>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03" d="100"/>
          <a:sy n="103" d="100"/>
        </p:scale>
        <p:origin x="447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Visa Jover" userId="85d4241cd924c3dc" providerId="LiveId" clId="{48C73B8F-053C-41B7-8D58-80ACA388D455}"/>
    <pc:docChg chg="undo custSel addSld delSld modSld sldOrd">
      <pc:chgData name="Alejandro Visa Jover" userId="85d4241cd924c3dc" providerId="LiveId" clId="{48C73B8F-053C-41B7-8D58-80ACA388D455}" dt="2024-02-20T20:12:52.658" v="1046" actId="1076"/>
      <pc:docMkLst>
        <pc:docMk/>
      </pc:docMkLst>
      <pc:sldChg chg="addSp delSp modSp mod">
        <pc:chgData name="Alejandro Visa Jover" userId="85d4241cd924c3dc" providerId="LiveId" clId="{48C73B8F-053C-41B7-8D58-80ACA388D455}" dt="2024-02-20T20:12:22.790" v="1044" actId="1076"/>
        <pc:sldMkLst>
          <pc:docMk/>
          <pc:sldMk cId="3194335950" sldId="262"/>
        </pc:sldMkLst>
        <pc:spChg chg="mod">
          <ac:chgData name="Alejandro Visa Jover" userId="85d4241cd924c3dc" providerId="LiveId" clId="{48C73B8F-053C-41B7-8D58-80ACA388D455}" dt="2024-02-19T20:08:49.649" v="186" actId="5793"/>
          <ac:spMkLst>
            <pc:docMk/>
            <pc:sldMk cId="3194335950" sldId="262"/>
            <ac:spMk id="2" creationId="{A91287D3-D935-534D-A597-41EB53759638}"/>
          </ac:spMkLst>
        </pc:spChg>
        <pc:spChg chg="add del mod">
          <ac:chgData name="Alejandro Visa Jover" userId="85d4241cd924c3dc" providerId="LiveId" clId="{48C73B8F-053C-41B7-8D58-80ACA388D455}" dt="2024-02-19T20:05:23.466" v="9" actId="931"/>
          <ac:spMkLst>
            <pc:docMk/>
            <pc:sldMk cId="3194335950" sldId="262"/>
            <ac:spMk id="6" creationId="{B6337940-550C-0D2E-2E02-FB4CDA3F93AD}"/>
          </ac:spMkLst>
        </pc:spChg>
        <pc:spChg chg="mod">
          <ac:chgData name="Alejandro Visa Jover" userId="85d4241cd924c3dc" providerId="LiveId" clId="{48C73B8F-053C-41B7-8D58-80ACA388D455}" dt="2024-02-20T04:13:58.579" v="811" actId="20577"/>
          <ac:spMkLst>
            <pc:docMk/>
            <pc:sldMk cId="3194335950" sldId="262"/>
            <ac:spMk id="8" creationId="{3184D9EE-1FC0-E349-B210-3CCCA7B3BDDA}"/>
          </ac:spMkLst>
        </pc:spChg>
        <pc:spChg chg="mod">
          <ac:chgData name="Alejandro Visa Jover" userId="85d4241cd924c3dc" providerId="LiveId" clId="{48C73B8F-053C-41B7-8D58-80ACA388D455}" dt="2024-02-19T20:06:47.449" v="55" actId="20577"/>
          <ac:spMkLst>
            <pc:docMk/>
            <pc:sldMk cId="3194335950" sldId="262"/>
            <ac:spMk id="9" creationId="{092A67D7-2F64-3844-885A-9B6A2199B8A4}"/>
          </ac:spMkLst>
        </pc:spChg>
        <pc:spChg chg="mod">
          <ac:chgData name="Alejandro Visa Jover" userId="85d4241cd924c3dc" providerId="LiveId" clId="{48C73B8F-053C-41B7-8D58-80ACA388D455}" dt="2024-02-20T04:54:43.523" v="1026" actId="14100"/>
          <ac:spMkLst>
            <pc:docMk/>
            <pc:sldMk cId="3194335950" sldId="262"/>
            <ac:spMk id="10" creationId="{433C01B9-9374-F149-B928-6DD932BF223D}"/>
          </ac:spMkLst>
        </pc:spChg>
        <pc:spChg chg="mod">
          <ac:chgData name="Alejandro Visa Jover" userId="85d4241cd924c3dc" providerId="LiveId" clId="{48C73B8F-053C-41B7-8D58-80ACA388D455}" dt="2024-02-19T20:07:10.630" v="85" actId="20577"/>
          <ac:spMkLst>
            <pc:docMk/>
            <pc:sldMk cId="3194335950" sldId="262"/>
            <ac:spMk id="11" creationId="{EEE7DEF4-45F4-BD4C-953A-9B81F316CDC2}"/>
          </ac:spMkLst>
        </pc:spChg>
        <pc:spChg chg="mod">
          <ac:chgData name="Alejandro Visa Jover" userId="85d4241cd924c3dc" providerId="LiveId" clId="{48C73B8F-053C-41B7-8D58-80ACA388D455}" dt="2024-02-19T20:07:19.701" v="102" actId="20577"/>
          <ac:spMkLst>
            <pc:docMk/>
            <pc:sldMk cId="3194335950" sldId="262"/>
            <ac:spMk id="12" creationId="{391675EE-52D1-1A49-9EA4-43311499856C}"/>
          </ac:spMkLst>
        </pc:spChg>
        <pc:spChg chg="mod">
          <ac:chgData name="Alejandro Visa Jover" userId="85d4241cd924c3dc" providerId="LiveId" clId="{48C73B8F-053C-41B7-8D58-80ACA388D455}" dt="2024-02-20T04:14:34.741" v="821" actId="20577"/>
          <ac:spMkLst>
            <pc:docMk/>
            <pc:sldMk cId="3194335950" sldId="262"/>
            <ac:spMk id="17" creationId="{BE86D998-EF45-7841-BEA0-0889EA588168}"/>
          </ac:spMkLst>
        </pc:spChg>
        <pc:spChg chg="mod">
          <ac:chgData name="Alejandro Visa Jover" userId="85d4241cd924c3dc" providerId="LiveId" clId="{48C73B8F-053C-41B7-8D58-80ACA388D455}" dt="2024-02-19T20:08:09.581" v="134" actId="20577"/>
          <ac:spMkLst>
            <pc:docMk/>
            <pc:sldMk cId="3194335950" sldId="262"/>
            <ac:spMk id="18" creationId="{30A530A0-6599-374D-971E-D0A6BB7D9949}"/>
          </ac:spMkLst>
        </pc:spChg>
        <pc:spChg chg="mod">
          <ac:chgData name="Alejandro Visa Jover" userId="85d4241cd924c3dc" providerId="LiveId" clId="{48C73B8F-053C-41B7-8D58-80ACA388D455}" dt="2024-02-19T20:08:16.622" v="141" actId="20577"/>
          <ac:spMkLst>
            <pc:docMk/>
            <pc:sldMk cId="3194335950" sldId="262"/>
            <ac:spMk id="19" creationId="{B99C3C35-70FB-F74A-89AD-89E0EBA98EA3}"/>
          </ac:spMkLst>
        </pc:spChg>
        <pc:spChg chg="mod">
          <ac:chgData name="Alejandro Visa Jover" userId="85d4241cd924c3dc" providerId="LiveId" clId="{48C73B8F-053C-41B7-8D58-80ACA388D455}" dt="2024-02-20T04:15:02.335" v="831" actId="20577"/>
          <ac:spMkLst>
            <pc:docMk/>
            <pc:sldMk cId="3194335950" sldId="262"/>
            <ac:spMk id="20" creationId="{04D250FE-7286-DA4B-8E5D-D55E0476F7C2}"/>
          </ac:spMkLst>
        </pc:spChg>
        <pc:spChg chg="del">
          <ac:chgData name="Alejandro Visa Jover" userId="85d4241cd924c3dc" providerId="LiveId" clId="{48C73B8F-053C-41B7-8D58-80ACA388D455}" dt="2024-02-19T20:04:41.671" v="0" actId="931"/>
          <ac:spMkLst>
            <pc:docMk/>
            <pc:sldMk cId="3194335950" sldId="262"/>
            <ac:spMk id="69" creationId="{B165CC65-667B-FFAB-B45A-3360C327E63B}"/>
          </ac:spMkLst>
        </pc:spChg>
        <pc:spChg chg="del">
          <ac:chgData name="Alejandro Visa Jover" userId="85d4241cd924c3dc" providerId="LiveId" clId="{48C73B8F-053C-41B7-8D58-80ACA388D455}" dt="2024-02-19T20:05:29.829" v="12" actId="931"/>
          <ac:spMkLst>
            <pc:docMk/>
            <pc:sldMk cId="3194335950" sldId="262"/>
            <ac:spMk id="70" creationId="{2D1AC9B1-60B2-A239-160A-DB32F40675A1}"/>
          </ac:spMkLst>
        </pc:spChg>
        <pc:spChg chg="del">
          <ac:chgData name="Alejandro Visa Jover" userId="85d4241cd924c3dc" providerId="LiveId" clId="{48C73B8F-053C-41B7-8D58-80ACA388D455}" dt="2024-02-19T20:05:40.368" v="15" actId="931"/>
          <ac:spMkLst>
            <pc:docMk/>
            <pc:sldMk cId="3194335950" sldId="262"/>
            <ac:spMk id="71" creationId="{773FF809-B9EE-1910-50F0-53DC327191EC}"/>
          </ac:spMkLst>
        </pc:spChg>
        <pc:spChg chg="del">
          <ac:chgData name="Alejandro Visa Jover" userId="85d4241cd924c3dc" providerId="LiveId" clId="{48C73B8F-053C-41B7-8D58-80ACA388D455}" dt="2024-02-19T20:05:50.943" v="18" actId="931"/>
          <ac:spMkLst>
            <pc:docMk/>
            <pc:sldMk cId="3194335950" sldId="262"/>
            <ac:spMk id="72" creationId="{5C03AD10-3AF6-F78C-5FD8-B71251D0C934}"/>
          </ac:spMkLst>
        </pc:spChg>
        <pc:spChg chg="del">
          <ac:chgData name="Alejandro Visa Jover" userId="85d4241cd924c3dc" providerId="LiveId" clId="{48C73B8F-053C-41B7-8D58-80ACA388D455}" dt="2024-02-19T20:06:28.407" v="33" actId="931"/>
          <ac:spMkLst>
            <pc:docMk/>
            <pc:sldMk cId="3194335950" sldId="262"/>
            <ac:spMk id="73" creationId="{4D660D59-4307-B367-5434-A802ADB5B131}"/>
          </ac:spMkLst>
        </pc:spChg>
        <pc:spChg chg="del">
          <ac:chgData name="Alejandro Visa Jover" userId="85d4241cd924c3dc" providerId="LiveId" clId="{48C73B8F-053C-41B7-8D58-80ACA388D455}" dt="2024-02-19T20:05:58.224" v="21" actId="931"/>
          <ac:spMkLst>
            <pc:docMk/>
            <pc:sldMk cId="3194335950" sldId="262"/>
            <ac:spMk id="74" creationId="{4A2ED32F-1889-1A44-1F4B-D5DCBEAFE041}"/>
          </ac:spMkLst>
        </pc:spChg>
        <pc:spChg chg="del">
          <ac:chgData name="Alejandro Visa Jover" userId="85d4241cd924c3dc" providerId="LiveId" clId="{48C73B8F-053C-41B7-8D58-80ACA388D455}" dt="2024-02-19T20:06:05.829" v="24" actId="931"/>
          <ac:spMkLst>
            <pc:docMk/>
            <pc:sldMk cId="3194335950" sldId="262"/>
            <ac:spMk id="75" creationId="{EC4578E2-E914-B300-8CC1-BCA7304D9490}"/>
          </ac:spMkLst>
        </pc:spChg>
        <pc:spChg chg="del">
          <ac:chgData name="Alejandro Visa Jover" userId="85d4241cd924c3dc" providerId="LiveId" clId="{48C73B8F-053C-41B7-8D58-80ACA388D455}" dt="2024-02-19T20:06:14.220" v="27" actId="931"/>
          <ac:spMkLst>
            <pc:docMk/>
            <pc:sldMk cId="3194335950" sldId="262"/>
            <ac:spMk id="76" creationId="{4E715FD7-A3D6-4125-492F-205927E7E6DE}"/>
          </ac:spMkLst>
        </pc:spChg>
        <pc:spChg chg="del">
          <ac:chgData name="Alejandro Visa Jover" userId="85d4241cd924c3dc" providerId="LiveId" clId="{48C73B8F-053C-41B7-8D58-80ACA388D455}" dt="2024-02-19T20:06:21.376" v="30" actId="931"/>
          <ac:spMkLst>
            <pc:docMk/>
            <pc:sldMk cId="3194335950" sldId="262"/>
            <ac:spMk id="77" creationId="{F4AC702E-3408-C5C4-CC74-BEF2B828ADA1}"/>
          </ac:spMkLst>
        </pc:spChg>
        <pc:picChg chg="add mod">
          <ac:chgData name="Alejandro Visa Jover" userId="85d4241cd924c3dc" providerId="LiveId" clId="{48C73B8F-053C-41B7-8D58-80ACA388D455}" dt="2024-02-20T20:12:22.790" v="1044" actId="1076"/>
          <ac:picMkLst>
            <pc:docMk/>
            <pc:sldMk cId="3194335950" sldId="262"/>
            <ac:picMk id="4" creationId="{4D621ED2-F8A3-88AD-CDCA-6F99BBE8C832}"/>
          </ac:picMkLst>
        </pc:picChg>
        <pc:picChg chg="add del mod">
          <ac:chgData name="Alejandro Visa Jover" userId="85d4241cd924c3dc" providerId="LiveId" clId="{48C73B8F-053C-41B7-8D58-80ACA388D455}" dt="2024-02-19T20:04:51.255" v="4" actId="478"/>
          <ac:picMkLst>
            <pc:docMk/>
            <pc:sldMk cId="3194335950" sldId="262"/>
            <ac:picMk id="4" creationId="{574C7D1F-42EA-052B-2E79-7A14EC98C47E}"/>
          </ac:picMkLst>
        </pc:picChg>
        <pc:picChg chg="add mod">
          <ac:chgData name="Alejandro Visa Jover" userId="85d4241cd924c3dc" providerId="LiveId" clId="{48C73B8F-053C-41B7-8D58-80ACA388D455}" dt="2024-02-19T20:05:24.061" v="11" actId="962"/>
          <ac:picMkLst>
            <pc:docMk/>
            <pc:sldMk cId="3194335950" sldId="262"/>
            <ac:picMk id="13" creationId="{66F34433-2C54-9031-0FCE-94239F245D76}"/>
          </ac:picMkLst>
        </pc:picChg>
        <pc:picChg chg="add mod">
          <ac:chgData name="Alejandro Visa Jover" userId="85d4241cd924c3dc" providerId="LiveId" clId="{48C73B8F-053C-41B7-8D58-80ACA388D455}" dt="2024-02-19T20:05:30.591" v="14" actId="962"/>
          <ac:picMkLst>
            <pc:docMk/>
            <pc:sldMk cId="3194335950" sldId="262"/>
            <ac:picMk id="15" creationId="{8608DD1E-866D-DD58-7EEB-A35D048A7F3D}"/>
          </ac:picMkLst>
        </pc:picChg>
        <pc:picChg chg="add mod">
          <ac:chgData name="Alejandro Visa Jover" userId="85d4241cd924c3dc" providerId="LiveId" clId="{48C73B8F-053C-41B7-8D58-80ACA388D455}" dt="2024-02-19T20:05:41.039" v="17" actId="962"/>
          <ac:picMkLst>
            <pc:docMk/>
            <pc:sldMk cId="3194335950" sldId="262"/>
            <ac:picMk id="21" creationId="{A8F1233B-B468-833E-E984-0B41E5FCE255}"/>
          </ac:picMkLst>
        </pc:picChg>
        <pc:picChg chg="add mod">
          <ac:chgData name="Alejandro Visa Jover" userId="85d4241cd924c3dc" providerId="LiveId" clId="{48C73B8F-053C-41B7-8D58-80ACA388D455}" dt="2024-02-19T20:05:51.609" v="20" actId="962"/>
          <ac:picMkLst>
            <pc:docMk/>
            <pc:sldMk cId="3194335950" sldId="262"/>
            <ac:picMk id="23" creationId="{BACAFDF0-7EFC-D532-D649-42CCFD8BE5AC}"/>
          </ac:picMkLst>
        </pc:picChg>
        <pc:picChg chg="add mod">
          <ac:chgData name="Alejandro Visa Jover" userId="85d4241cd924c3dc" providerId="LiveId" clId="{48C73B8F-053C-41B7-8D58-80ACA388D455}" dt="2024-02-19T20:05:58.920" v="23" actId="962"/>
          <ac:picMkLst>
            <pc:docMk/>
            <pc:sldMk cId="3194335950" sldId="262"/>
            <ac:picMk id="25" creationId="{4DAF5556-50F9-E9DF-5B3B-D5AE2552D6A8}"/>
          </ac:picMkLst>
        </pc:picChg>
        <pc:picChg chg="add mod">
          <ac:chgData name="Alejandro Visa Jover" userId="85d4241cd924c3dc" providerId="LiveId" clId="{48C73B8F-053C-41B7-8D58-80ACA388D455}" dt="2024-02-19T20:06:06.450" v="26" actId="962"/>
          <ac:picMkLst>
            <pc:docMk/>
            <pc:sldMk cId="3194335950" sldId="262"/>
            <ac:picMk id="27" creationId="{80666361-E675-C87C-608C-1B7E263DC426}"/>
          </ac:picMkLst>
        </pc:picChg>
        <pc:picChg chg="add mod">
          <ac:chgData name="Alejandro Visa Jover" userId="85d4241cd924c3dc" providerId="LiveId" clId="{48C73B8F-053C-41B7-8D58-80ACA388D455}" dt="2024-02-19T20:06:14.918" v="29" actId="962"/>
          <ac:picMkLst>
            <pc:docMk/>
            <pc:sldMk cId="3194335950" sldId="262"/>
            <ac:picMk id="29" creationId="{56BC739B-490D-6D1B-B7F8-48A8B839C426}"/>
          </ac:picMkLst>
        </pc:picChg>
        <pc:picChg chg="add mod">
          <ac:chgData name="Alejandro Visa Jover" userId="85d4241cd924c3dc" providerId="LiveId" clId="{48C73B8F-053C-41B7-8D58-80ACA388D455}" dt="2024-02-19T20:06:21.970" v="32" actId="962"/>
          <ac:picMkLst>
            <pc:docMk/>
            <pc:sldMk cId="3194335950" sldId="262"/>
            <ac:picMk id="31" creationId="{07605D02-8CC3-3517-17FA-0F1BB08CB342}"/>
          </ac:picMkLst>
        </pc:picChg>
        <pc:picChg chg="add mod">
          <ac:chgData name="Alejandro Visa Jover" userId="85d4241cd924c3dc" providerId="LiveId" clId="{48C73B8F-053C-41B7-8D58-80ACA388D455}" dt="2024-02-19T20:06:28.997" v="35" actId="962"/>
          <ac:picMkLst>
            <pc:docMk/>
            <pc:sldMk cId="3194335950" sldId="262"/>
            <ac:picMk id="33" creationId="{C05AA750-2166-1C07-5EE0-7640DD824FFA}"/>
          </ac:picMkLst>
        </pc:picChg>
      </pc:sldChg>
      <pc:sldChg chg="addSp delSp modSp mod ord">
        <pc:chgData name="Alejandro Visa Jover" userId="85d4241cd924c3dc" providerId="LiveId" clId="{48C73B8F-053C-41B7-8D58-80ACA388D455}" dt="2024-02-20T04:33:43.491" v="1017" actId="1076"/>
        <pc:sldMkLst>
          <pc:docMk/>
          <pc:sldMk cId="1578832044" sldId="263"/>
        </pc:sldMkLst>
        <pc:spChg chg="add mod">
          <ac:chgData name="Alejandro Visa Jover" userId="85d4241cd924c3dc" providerId="LiveId" clId="{48C73B8F-053C-41B7-8D58-80ACA388D455}" dt="2024-02-20T04:33:43.491" v="1017" actId="1076"/>
          <ac:spMkLst>
            <pc:docMk/>
            <pc:sldMk cId="1578832044" sldId="263"/>
            <ac:spMk id="2" creationId="{F77ED47C-A4B5-59EB-A2A8-66440EBFCEAD}"/>
          </ac:spMkLst>
        </pc:spChg>
        <pc:spChg chg="add del mod">
          <ac:chgData name="Alejandro Visa Jover" userId="85d4241cd924c3dc" providerId="LiveId" clId="{48C73B8F-053C-41B7-8D58-80ACA388D455}" dt="2024-02-19T20:09:18.580" v="188" actId="931"/>
          <ac:spMkLst>
            <pc:docMk/>
            <pc:sldMk cId="1578832044" sldId="263"/>
            <ac:spMk id="3" creationId="{203F1FD0-9746-5089-A96B-C481C0058462}"/>
          </ac:spMkLst>
        </pc:spChg>
        <pc:spChg chg="del mod">
          <ac:chgData name="Alejandro Visa Jover" userId="85d4241cd924c3dc" providerId="LiveId" clId="{48C73B8F-053C-41B7-8D58-80ACA388D455}" dt="2024-02-19T20:15:01.804" v="495" actId="478"/>
          <ac:spMkLst>
            <pc:docMk/>
            <pc:sldMk cId="1578832044" sldId="263"/>
            <ac:spMk id="4" creationId="{713712D6-E1C7-6748-B43E-93AF667F4475}"/>
          </ac:spMkLst>
        </pc:spChg>
        <pc:spChg chg="mod">
          <ac:chgData name="Alejandro Visa Jover" userId="85d4241cd924c3dc" providerId="LiveId" clId="{48C73B8F-053C-41B7-8D58-80ACA388D455}" dt="2024-02-20T04:33:31.991" v="1015" actId="1076"/>
          <ac:spMkLst>
            <pc:docMk/>
            <pc:sldMk cId="1578832044" sldId="263"/>
            <ac:spMk id="5" creationId="{C2E50A9E-B73A-CA42-80AF-C28157AD0798}"/>
          </ac:spMkLst>
        </pc:spChg>
        <pc:spChg chg="mod">
          <ac:chgData name="Alejandro Visa Jover" userId="85d4241cd924c3dc" providerId="LiveId" clId="{48C73B8F-053C-41B7-8D58-80ACA388D455}" dt="2024-02-20T04:32:46.600" v="1012" actId="20577"/>
          <ac:spMkLst>
            <pc:docMk/>
            <pc:sldMk cId="1578832044" sldId="263"/>
            <ac:spMk id="6" creationId="{226F5C92-6A23-0D4E-BA00-8873BF2CF1C3}"/>
          </ac:spMkLst>
        </pc:spChg>
        <pc:spChg chg="mod">
          <ac:chgData name="Alejandro Visa Jover" userId="85d4241cd924c3dc" providerId="LiveId" clId="{48C73B8F-053C-41B7-8D58-80ACA388D455}" dt="2024-02-19T20:13:57.857" v="459" actId="20577"/>
          <ac:spMkLst>
            <pc:docMk/>
            <pc:sldMk cId="1578832044" sldId="263"/>
            <ac:spMk id="7" creationId="{6CD42681-E01D-5E46-A19B-5BCE5B3047F7}"/>
          </ac:spMkLst>
        </pc:spChg>
        <pc:spChg chg="add del mod">
          <ac:chgData name="Alejandro Visa Jover" userId="85d4241cd924c3dc" providerId="LiveId" clId="{48C73B8F-053C-41B7-8D58-80ACA388D455}" dt="2024-02-19T20:15:04.749" v="496" actId="478"/>
          <ac:spMkLst>
            <pc:docMk/>
            <pc:sldMk cId="1578832044" sldId="263"/>
            <ac:spMk id="14" creationId="{87CFFF12-2296-0D97-BFBE-B93ECC1F6308}"/>
          </ac:spMkLst>
        </pc:spChg>
        <pc:spChg chg="del">
          <ac:chgData name="Alejandro Visa Jover" userId="85d4241cd924c3dc" providerId="LiveId" clId="{48C73B8F-053C-41B7-8D58-80ACA388D455}" dt="2024-02-19T20:11:06.426" v="272" actId="931"/>
          <ac:spMkLst>
            <pc:docMk/>
            <pc:sldMk cId="1578832044" sldId="263"/>
            <ac:spMk id="19" creationId="{C20D4DD3-3412-DE86-4AC0-712FF0732C1F}"/>
          </ac:spMkLst>
        </pc:spChg>
        <pc:picChg chg="del">
          <ac:chgData name="Alejandro Visa Jover" userId="85d4241cd924c3dc" providerId="LiveId" clId="{48C73B8F-053C-41B7-8D58-80ACA388D455}" dt="2024-02-19T20:09:02.217" v="187" actId="478"/>
          <ac:picMkLst>
            <pc:docMk/>
            <pc:sldMk cId="1578832044" sldId="263"/>
            <ac:picMk id="9" creationId="{1B7464FC-B318-FD4B-8180-223111D8A095}"/>
          </ac:picMkLst>
        </pc:picChg>
        <pc:picChg chg="add mod">
          <ac:chgData name="Alejandro Visa Jover" userId="85d4241cd924c3dc" providerId="LiveId" clId="{48C73B8F-053C-41B7-8D58-80ACA388D455}" dt="2024-02-19T20:14:40.309" v="478" actId="1076"/>
          <ac:picMkLst>
            <pc:docMk/>
            <pc:sldMk cId="1578832044" sldId="263"/>
            <ac:picMk id="10" creationId="{BF602E6D-5255-804F-5DB0-3F08DD64F416}"/>
          </ac:picMkLst>
        </pc:picChg>
        <pc:picChg chg="add mod">
          <ac:chgData name="Alejandro Visa Jover" userId="85d4241cd924c3dc" providerId="LiveId" clId="{48C73B8F-053C-41B7-8D58-80ACA388D455}" dt="2024-02-19T20:11:07.317" v="274" actId="962"/>
          <ac:picMkLst>
            <pc:docMk/>
            <pc:sldMk cId="1578832044" sldId="263"/>
            <ac:picMk id="12" creationId="{AC64956F-3AE5-1415-AFAF-603FF012EFE7}"/>
          </ac:picMkLst>
        </pc:picChg>
      </pc:sldChg>
      <pc:sldChg chg="addSp delSp modSp mod">
        <pc:chgData name="Alejandro Visa Jover" userId="85d4241cd924c3dc" providerId="LiveId" clId="{48C73B8F-053C-41B7-8D58-80ACA388D455}" dt="2024-02-20T04:07:40.945" v="755" actId="5793"/>
        <pc:sldMkLst>
          <pc:docMk/>
          <pc:sldMk cId="2957056388" sldId="264"/>
        </pc:sldMkLst>
        <pc:spChg chg="mod">
          <ac:chgData name="Alejandro Visa Jover" userId="85d4241cd924c3dc" providerId="LiveId" clId="{48C73B8F-053C-41B7-8D58-80ACA388D455}" dt="2024-02-20T04:07:40.945" v="755" actId="5793"/>
          <ac:spMkLst>
            <pc:docMk/>
            <pc:sldMk cId="2957056388" sldId="264"/>
            <ac:spMk id="3" creationId="{07F15054-02AF-8842-91C9-14F1136E075E}"/>
          </ac:spMkLst>
        </pc:spChg>
        <pc:spChg chg="add del mod">
          <ac:chgData name="Alejandro Visa Jover" userId="85d4241cd924c3dc" providerId="LiveId" clId="{48C73B8F-053C-41B7-8D58-80ACA388D455}" dt="2024-02-20T04:05:44.395" v="722" actId="931"/>
          <ac:spMkLst>
            <pc:docMk/>
            <pc:sldMk cId="2957056388" sldId="264"/>
            <ac:spMk id="4" creationId="{13D0F4EA-162C-0342-FEBB-59607F856CBC}"/>
          </ac:spMkLst>
        </pc:spChg>
        <pc:spChg chg="add del mod">
          <ac:chgData name="Alejandro Visa Jover" userId="85d4241cd924c3dc" providerId="LiveId" clId="{48C73B8F-053C-41B7-8D58-80ACA388D455}" dt="2024-02-19T20:18:11.706" v="524" actId="931"/>
          <ac:spMkLst>
            <pc:docMk/>
            <pc:sldMk cId="2957056388" sldId="264"/>
            <ac:spMk id="6" creationId="{7416B97C-AA89-A2EA-74BC-F22460BEAE4C}"/>
          </ac:spMkLst>
        </pc:spChg>
        <pc:spChg chg="del">
          <ac:chgData name="Alejandro Visa Jover" userId="85d4241cd924c3dc" providerId="LiveId" clId="{48C73B8F-053C-41B7-8D58-80ACA388D455}" dt="2024-02-19T20:17:47.806" v="519" actId="931"/>
          <ac:spMkLst>
            <pc:docMk/>
            <pc:sldMk cId="2957056388" sldId="264"/>
            <ac:spMk id="7" creationId="{34FD51C8-9065-9EAB-550A-C0C7A61AD20C}"/>
          </ac:spMkLst>
        </pc:spChg>
        <pc:spChg chg="del">
          <ac:chgData name="Alejandro Visa Jover" userId="85d4241cd924c3dc" providerId="LiveId" clId="{48C73B8F-053C-41B7-8D58-80ACA388D455}" dt="2024-02-19T20:18:19.942" v="527" actId="931"/>
          <ac:spMkLst>
            <pc:docMk/>
            <pc:sldMk cId="2957056388" sldId="264"/>
            <ac:spMk id="8" creationId="{8F1EECA6-804C-BBDE-21A4-424FB173BC69}"/>
          </ac:spMkLst>
        </pc:spChg>
        <pc:spChg chg="del">
          <ac:chgData name="Alejandro Visa Jover" userId="85d4241cd924c3dc" providerId="LiveId" clId="{48C73B8F-053C-41B7-8D58-80ACA388D455}" dt="2024-02-19T20:18:25.042" v="530" actId="931"/>
          <ac:spMkLst>
            <pc:docMk/>
            <pc:sldMk cId="2957056388" sldId="264"/>
            <ac:spMk id="9" creationId="{9E680E29-7042-3BF8-EFC7-E9D31B4B812B}"/>
          </ac:spMkLst>
        </pc:spChg>
        <pc:picChg chg="add del mod">
          <ac:chgData name="Alejandro Visa Jover" userId="85d4241cd924c3dc" providerId="LiveId" clId="{48C73B8F-053C-41B7-8D58-80ACA388D455}" dt="2024-02-19T20:18:04.363" v="523" actId="478"/>
          <ac:picMkLst>
            <pc:docMk/>
            <pc:sldMk cId="2957056388" sldId="264"/>
            <ac:picMk id="4" creationId="{A30941A3-C43C-8283-6F78-6DC5865AF608}"/>
          </ac:picMkLst>
        </pc:picChg>
        <pc:picChg chg="add mod">
          <ac:chgData name="Alejandro Visa Jover" userId="85d4241cd924c3dc" providerId="LiveId" clId="{48C73B8F-053C-41B7-8D58-80ACA388D455}" dt="2024-02-20T04:05:45.035" v="724" actId="962"/>
          <ac:picMkLst>
            <pc:docMk/>
            <pc:sldMk cId="2957056388" sldId="264"/>
            <ac:picMk id="6" creationId="{3CA63151-8600-5984-86C5-86C64B626FAB}"/>
          </ac:picMkLst>
        </pc:picChg>
        <pc:picChg chg="add del mod">
          <ac:chgData name="Alejandro Visa Jover" userId="85d4241cd924c3dc" providerId="LiveId" clId="{48C73B8F-053C-41B7-8D58-80ACA388D455}" dt="2024-02-20T04:05:30.459" v="721" actId="478"/>
          <ac:picMkLst>
            <pc:docMk/>
            <pc:sldMk cId="2957056388" sldId="264"/>
            <ac:picMk id="11" creationId="{03DC08C9-17FE-20A1-3A82-F9F85F60A584}"/>
          </ac:picMkLst>
        </pc:picChg>
        <pc:picChg chg="add mod">
          <ac:chgData name="Alejandro Visa Jover" userId="85d4241cd924c3dc" providerId="LiveId" clId="{48C73B8F-053C-41B7-8D58-80ACA388D455}" dt="2024-02-19T20:18:20.646" v="529" actId="962"/>
          <ac:picMkLst>
            <pc:docMk/>
            <pc:sldMk cId="2957056388" sldId="264"/>
            <ac:picMk id="13" creationId="{08950F2C-4293-1151-8C23-10EF903C11A9}"/>
          </ac:picMkLst>
        </pc:picChg>
        <pc:picChg chg="add mod">
          <ac:chgData name="Alejandro Visa Jover" userId="85d4241cd924c3dc" providerId="LiveId" clId="{48C73B8F-053C-41B7-8D58-80ACA388D455}" dt="2024-02-19T20:18:25.662" v="532" actId="962"/>
          <ac:picMkLst>
            <pc:docMk/>
            <pc:sldMk cId="2957056388" sldId="264"/>
            <ac:picMk id="15" creationId="{D2E995FB-8B12-D69E-35D5-CBD6D4391311}"/>
          </ac:picMkLst>
        </pc:picChg>
      </pc:sldChg>
      <pc:sldChg chg="addSp delSp modSp mod">
        <pc:chgData name="Alejandro Visa Jover" userId="85d4241cd924c3dc" providerId="LiveId" clId="{48C73B8F-053C-41B7-8D58-80ACA388D455}" dt="2024-02-20T20:12:52.658" v="1046" actId="1076"/>
        <pc:sldMkLst>
          <pc:docMk/>
          <pc:sldMk cId="421977136" sldId="265"/>
        </pc:sldMkLst>
        <pc:spChg chg="mod">
          <ac:chgData name="Alejandro Visa Jover" userId="85d4241cd924c3dc" providerId="LiveId" clId="{48C73B8F-053C-41B7-8D58-80ACA388D455}" dt="2024-02-20T04:08:06.553" v="791" actId="6549"/>
          <ac:spMkLst>
            <pc:docMk/>
            <pc:sldMk cId="421977136" sldId="265"/>
            <ac:spMk id="2" creationId="{2F814CCA-B2EB-3749-AF7F-81DC003EF908}"/>
          </ac:spMkLst>
        </pc:spChg>
        <pc:spChg chg="add del mod">
          <ac:chgData name="Alejandro Visa Jover" userId="85d4241cd924c3dc" providerId="LiveId" clId="{48C73B8F-053C-41B7-8D58-80ACA388D455}" dt="2024-02-20T04:05:15.305" v="718" actId="931"/>
          <ac:spMkLst>
            <pc:docMk/>
            <pc:sldMk cId="421977136" sldId="265"/>
            <ac:spMk id="4" creationId="{7D5C6D14-608E-BDB4-EA62-C0C9B748552B}"/>
          </ac:spMkLst>
        </pc:spChg>
        <pc:spChg chg="add del mod">
          <ac:chgData name="Alejandro Visa Jover" userId="85d4241cd924c3dc" providerId="LiveId" clId="{48C73B8F-053C-41B7-8D58-80ACA388D455}" dt="2024-02-19T20:16:28.089" v="502" actId="931"/>
          <ac:spMkLst>
            <pc:docMk/>
            <pc:sldMk cId="421977136" sldId="265"/>
            <ac:spMk id="6" creationId="{26FF0CD6-AEF9-0E66-B8E9-C9584ED5731B}"/>
          </ac:spMkLst>
        </pc:spChg>
        <pc:spChg chg="del">
          <ac:chgData name="Alejandro Visa Jover" userId="85d4241cd924c3dc" providerId="LiveId" clId="{48C73B8F-053C-41B7-8D58-80ACA388D455}" dt="2024-02-19T20:16:43.671" v="505" actId="931"/>
          <ac:spMkLst>
            <pc:docMk/>
            <pc:sldMk cId="421977136" sldId="265"/>
            <ac:spMk id="7" creationId="{E138F14A-4D4F-AC4B-71AC-48C160207DE3}"/>
          </ac:spMkLst>
        </pc:spChg>
        <pc:spChg chg="del">
          <ac:chgData name="Alejandro Visa Jover" userId="85d4241cd924c3dc" providerId="LiveId" clId="{48C73B8F-053C-41B7-8D58-80ACA388D455}" dt="2024-02-19T20:16:13.567" v="498" actId="931"/>
          <ac:spMkLst>
            <pc:docMk/>
            <pc:sldMk cId="421977136" sldId="265"/>
            <ac:spMk id="8" creationId="{7645F372-0C26-DBF2-87D3-74812B9F4F1C}"/>
          </ac:spMkLst>
        </pc:spChg>
        <pc:spChg chg="del">
          <ac:chgData name="Alejandro Visa Jover" userId="85d4241cd924c3dc" providerId="LiveId" clId="{48C73B8F-053C-41B7-8D58-80ACA388D455}" dt="2024-02-19T20:16:54.313" v="508" actId="931"/>
          <ac:spMkLst>
            <pc:docMk/>
            <pc:sldMk cId="421977136" sldId="265"/>
            <ac:spMk id="9" creationId="{99FFD824-5D52-3993-1856-9EFDF717E794}"/>
          </ac:spMkLst>
        </pc:spChg>
        <pc:picChg chg="add mod">
          <ac:chgData name="Alejandro Visa Jover" userId="85d4241cd924c3dc" providerId="LiveId" clId="{48C73B8F-053C-41B7-8D58-80ACA388D455}" dt="2024-02-20T20:12:52.658" v="1046" actId="1076"/>
          <ac:picMkLst>
            <pc:docMk/>
            <pc:sldMk cId="421977136" sldId="265"/>
            <ac:picMk id="3" creationId="{44CAD0CF-14F6-C5F4-4110-322326C3D569}"/>
          </ac:picMkLst>
        </pc:picChg>
        <pc:picChg chg="add del mod">
          <ac:chgData name="Alejandro Visa Jover" userId="85d4241cd924c3dc" providerId="LiveId" clId="{48C73B8F-053C-41B7-8D58-80ACA388D455}" dt="2024-02-19T20:16:18.481" v="501" actId="478"/>
          <ac:picMkLst>
            <pc:docMk/>
            <pc:sldMk cId="421977136" sldId="265"/>
            <ac:picMk id="4" creationId="{7CE145B4-9DC5-44B3-0647-BCC1A5CAB2E6}"/>
          </ac:picMkLst>
        </pc:picChg>
        <pc:picChg chg="add mod">
          <ac:chgData name="Alejandro Visa Jover" userId="85d4241cd924c3dc" providerId="LiveId" clId="{48C73B8F-053C-41B7-8D58-80ACA388D455}" dt="2024-02-20T04:05:16.181" v="720" actId="962"/>
          <ac:picMkLst>
            <pc:docMk/>
            <pc:sldMk cId="421977136" sldId="265"/>
            <ac:picMk id="6" creationId="{A3F38767-E6C0-C29C-C4AA-7BFC79EC6284}"/>
          </ac:picMkLst>
        </pc:picChg>
        <pc:picChg chg="add del mod">
          <ac:chgData name="Alejandro Visa Jover" userId="85d4241cd924c3dc" providerId="LiveId" clId="{48C73B8F-053C-41B7-8D58-80ACA388D455}" dt="2024-02-20T04:04:46.025" v="717" actId="478"/>
          <ac:picMkLst>
            <pc:docMk/>
            <pc:sldMk cId="421977136" sldId="265"/>
            <ac:picMk id="11" creationId="{81BF70AF-59EF-40AA-71CA-DD0DFB5AF130}"/>
          </ac:picMkLst>
        </pc:picChg>
        <pc:picChg chg="add mod">
          <ac:chgData name="Alejandro Visa Jover" userId="85d4241cd924c3dc" providerId="LiveId" clId="{48C73B8F-053C-41B7-8D58-80ACA388D455}" dt="2024-02-19T20:16:44.295" v="507" actId="962"/>
          <ac:picMkLst>
            <pc:docMk/>
            <pc:sldMk cId="421977136" sldId="265"/>
            <ac:picMk id="13" creationId="{4BFD96FA-D5F2-20AB-293B-B2048B23DC3A}"/>
          </ac:picMkLst>
        </pc:picChg>
        <pc:picChg chg="add mod">
          <ac:chgData name="Alejandro Visa Jover" userId="85d4241cd924c3dc" providerId="LiveId" clId="{48C73B8F-053C-41B7-8D58-80ACA388D455}" dt="2024-02-19T20:16:55.133" v="510" actId="962"/>
          <ac:picMkLst>
            <pc:docMk/>
            <pc:sldMk cId="421977136" sldId="265"/>
            <ac:picMk id="15" creationId="{B832EA94-2039-65B5-BBE5-B45AF284B844}"/>
          </ac:picMkLst>
        </pc:picChg>
      </pc:sldChg>
      <pc:sldChg chg="addSp delSp modSp add mod ord delAnim">
        <pc:chgData name="Alejandro Visa Jover" userId="85d4241cd924c3dc" providerId="LiveId" clId="{48C73B8F-053C-41B7-8D58-80ACA388D455}" dt="2024-02-20T04:02:51.569" v="667" actId="20577"/>
        <pc:sldMkLst>
          <pc:docMk/>
          <pc:sldMk cId="93914611" sldId="266"/>
        </pc:sldMkLst>
        <pc:spChg chg="mod">
          <ac:chgData name="Alejandro Visa Jover" userId="85d4241cd924c3dc" providerId="LiveId" clId="{48C73B8F-053C-41B7-8D58-80ACA388D455}" dt="2024-02-20T04:02:51.569" v="667" actId="20577"/>
          <ac:spMkLst>
            <pc:docMk/>
            <pc:sldMk cId="93914611" sldId="266"/>
            <ac:spMk id="2" creationId="{0A413B2B-3948-F304-8C6A-B6D7BF50392A}"/>
          </ac:spMkLst>
        </pc:spChg>
        <pc:spChg chg="add del mod">
          <ac:chgData name="Alejandro Visa Jover" userId="85d4241cd924c3dc" providerId="LiveId" clId="{48C73B8F-053C-41B7-8D58-80ACA388D455}" dt="2024-02-20T03:51:08.345" v="563" actId="478"/>
          <ac:spMkLst>
            <pc:docMk/>
            <pc:sldMk cId="93914611" sldId="266"/>
            <ac:spMk id="5" creationId="{3C938087-3881-023B-C630-A9843968D4E5}"/>
          </ac:spMkLst>
        </pc:spChg>
        <pc:spChg chg="add del mod">
          <ac:chgData name="Alejandro Visa Jover" userId="85d4241cd924c3dc" providerId="LiveId" clId="{48C73B8F-053C-41B7-8D58-80ACA388D455}" dt="2024-02-20T03:51:03.522" v="561" actId="478"/>
          <ac:spMkLst>
            <pc:docMk/>
            <pc:sldMk cId="93914611" sldId="266"/>
            <ac:spMk id="8" creationId="{91DAF76E-DCC1-43E4-8575-7060CD994DE7}"/>
          </ac:spMkLst>
        </pc:spChg>
        <pc:spChg chg="del">
          <ac:chgData name="Alejandro Visa Jover" userId="85d4241cd924c3dc" providerId="LiveId" clId="{48C73B8F-053C-41B7-8D58-80ACA388D455}" dt="2024-02-20T03:50:48.533" v="553" actId="478"/>
          <ac:spMkLst>
            <pc:docMk/>
            <pc:sldMk cId="93914611" sldId="266"/>
            <ac:spMk id="10" creationId="{00454217-731E-0D1F-FD0B-F708426A1B14}"/>
          </ac:spMkLst>
        </pc:spChg>
        <pc:spChg chg="del">
          <ac:chgData name="Alejandro Visa Jover" userId="85d4241cd924c3dc" providerId="LiveId" clId="{48C73B8F-053C-41B7-8D58-80ACA388D455}" dt="2024-02-20T03:50:43.830" v="552" actId="478"/>
          <ac:spMkLst>
            <pc:docMk/>
            <pc:sldMk cId="93914611" sldId="266"/>
            <ac:spMk id="11" creationId="{9427A572-4F40-247C-CE57-7A96AF9E272C}"/>
          </ac:spMkLst>
        </pc:spChg>
        <pc:spChg chg="del">
          <ac:chgData name="Alejandro Visa Jover" userId="85d4241cd924c3dc" providerId="LiveId" clId="{48C73B8F-053C-41B7-8D58-80ACA388D455}" dt="2024-02-20T03:50:42.146" v="551" actId="478"/>
          <ac:spMkLst>
            <pc:docMk/>
            <pc:sldMk cId="93914611" sldId="266"/>
            <ac:spMk id="12" creationId="{5EBB8932-C9B9-7CAF-7316-D8AA7EEDB5D3}"/>
          </ac:spMkLst>
        </pc:spChg>
        <pc:spChg chg="del">
          <ac:chgData name="Alejandro Visa Jover" userId="85d4241cd924c3dc" providerId="LiveId" clId="{48C73B8F-053C-41B7-8D58-80ACA388D455}" dt="2024-02-20T03:50:40.460" v="550" actId="478"/>
          <ac:spMkLst>
            <pc:docMk/>
            <pc:sldMk cId="93914611" sldId="266"/>
            <ac:spMk id="13" creationId="{A2066B74-D43D-7E2A-CFA9-83CAA6D97FDA}"/>
          </ac:spMkLst>
        </pc:spChg>
        <pc:spChg chg="add del mod">
          <ac:chgData name="Alejandro Visa Jover" userId="85d4241cd924c3dc" providerId="LiveId" clId="{48C73B8F-053C-41B7-8D58-80ACA388D455}" dt="2024-02-20T03:51:02.242" v="560" actId="478"/>
          <ac:spMkLst>
            <pc:docMk/>
            <pc:sldMk cId="93914611" sldId="266"/>
            <ac:spMk id="14" creationId="{B8889FE4-DB5F-0B03-819F-29FC6BA23AB0}"/>
          </ac:spMkLst>
        </pc:spChg>
        <pc:spChg chg="add del mod">
          <ac:chgData name="Alejandro Visa Jover" userId="85d4241cd924c3dc" providerId="LiveId" clId="{48C73B8F-053C-41B7-8D58-80ACA388D455}" dt="2024-02-20T03:51:01.024" v="559" actId="478"/>
          <ac:spMkLst>
            <pc:docMk/>
            <pc:sldMk cId="93914611" sldId="266"/>
            <ac:spMk id="16" creationId="{5D092A8C-661D-B8CB-EECD-30E626FF2F95}"/>
          </ac:spMkLst>
        </pc:spChg>
        <pc:spChg chg="add del mod">
          <ac:chgData name="Alejandro Visa Jover" userId="85d4241cd924c3dc" providerId="LiveId" clId="{48C73B8F-053C-41B7-8D58-80ACA388D455}" dt="2024-02-20T03:50:59.017" v="558" actId="478"/>
          <ac:spMkLst>
            <pc:docMk/>
            <pc:sldMk cId="93914611" sldId="266"/>
            <ac:spMk id="18" creationId="{587F9986-FD3E-3A46-EC23-1C1EC7AE6849}"/>
          </ac:spMkLst>
        </pc:spChg>
        <pc:spChg chg="add del mod">
          <ac:chgData name="Alejandro Visa Jover" userId="85d4241cd924c3dc" providerId="LiveId" clId="{48C73B8F-053C-41B7-8D58-80ACA388D455}" dt="2024-02-20T03:50:56.687" v="557" actId="478"/>
          <ac:spMkLst>
            <pc:docMk/>
            <pc:sldMk cId="93914611" sldId="266"/>
            <ac:spMk id="21" creationId="{BFBCE389-7565-EEEB-2796-C7FEA7774572}"/>
          </ac:spMkLst>
        </pc:spChg>
        <pc:spChg chg="add del mod">
          <ac:chgData name="Alejandro Visa Jover" userId="85d4241cd924c3dc" providerId="LiveId" clId="{48C73B8F-053C-41B7-8D58-80ACA388D455}" dt="2024-02-20T03:50:55.131" v="556" actId="478"/>
          <ac:spMkLst>
            <pc:docMk/>
            <pc:sldMk cId="93914611" sldId="266"/>
            <ac:spMk id="24" creationId="{35104D55-2E43-BA58-FC3F-DD361147C9D3}"/>
          </ac:spMkLst>
        </pc:spChg>
        <pc:spChg chg="add del mod">
          <ac:chgData name="Alejandro Visa Jover" userId="85d4241cd924c3dc" providerId="LiveId" clId="{48C73B8F-053C-41B7-8D58-80ACA388D455}" dt="2024-02-20T03:50:51.930" v="555" actId="478"/>
          <ac:spMkLst>
            <pc:docMk/>
            <pc:sldMk cId="93914611" sldId="266"/>
            <ac:spMk id="28" creationId="{E6F499EC-F706-035F-5563-1F70B82B6659}"/>
          </ac:spMkLst>
        </pc:spChg>
        <pc:spChg chg="add del mod">
          <ac:chgData name="Alejandro Visa Jover" userId="85d4241cd924c3dc" providerId="LiveId" clId="{48C73B8F-053C-41B7-8D58-80ACA388D455}" dt="2024-02-20T03:50:50.679" v="554" actId="478"/>
          <ac:spMkLst>
            <pc:docMk/>
            <pc:sldMk cId="93914611" sldId="266"/>
            <ac:spMk id="31" creationId="{415A5E03-9DFB-56BD-4A61-B5D4514384AF}"/>
          </ac:spMkLst>
        </pc:spChg>
        <pc:spChg chg="del">
          <ac:chgData name="Alejandro Visa Jover" userId="85d4241cd924c3dc" providerId="LiveId" clId="{48C73B8F-053C-41B7-8D58-80ACA388D455}" dt="2024-02-20T03:51:05.706" v="562" actId="478"/>
          <ac:spMkLst>
            <pc:docMk/>
            <pc:sldMk cId="93914611" sldId="266"/>
            <ac:spMk id="73" creationId="{00012F07-2DA4-EAC0-A7B0-7169CF518617}"/>
          </ac:spMkLst>
        </pc:spChg>
        <pc:picChg chg="del">
          <ac:chgData name="Alejandro Visa Jover" userId="85d4241cd924c3dc" providerId="LiveId" clId="{48C73B8F-053C-41B7-8D58-80ACA388D455}" dt="2024-02-20T03:50:34.323" v="546" actId="478"/>
          <ac:picMkLst>
            <pc:docMk/>
            <pc:sldMk cId="93914611" sldId="266"/>
            <ac:picMk id="4" creationId="{B95B592E-CB86-2FDA-57C8-FE72BAD58525}"/>
          </ac:picMkLst>
        </pc:picChg>
        <pc:picChg chg="del">
          <ac:chgData name="Alejandro Visa Jover" userId="85d4241cd924c3dc" providerId="LiveId" clId="{48C73B8F-053C-41B7-8D58-80ACA388D455}" dt="2024-02-20T03:50:35.811" v="547" actId="478"/>
          <ac:picMkLst>
            <pc:docMk/>
            <pc:sldMk cId="93914611" sldId="266"/>
            <ac:picMk id="6" creationId="{86AF5AB9-B3D8-A497-773D-F3AEA6125CA0}"/>
          </ac:picMkLst>
        </pc:picChg>
        <pc:picChg chg="del">
          <ac:chgData name="Alejandro Visa Jover" userId="85d4241cd924c3dc" providerId="LiveId" clId="{48C73B8F-053C-41B7-8D58-80ACA388D455}" dt="2024-02-20T03:50:37.497" v="549" actId="478"/>
          <ac:picMkLst>
            <pc:docMk/>
            <pc:sldMk cId="93914611" sldId="266"/>
            <ac:picMk id="19" creationId="{2A443324-45E5-ED77-402E-BF3841A8904D}"/>
          </ac:picMkLst>
        </pc:picChg>
        <pc:picChg chg="del">
          <ac:chgData name="Alejandro Visa Jover" userId="85d4241cd924c3dc" providerId="LiveId" clId="{48C73B8F-053C-41B7-8D58-80ACA388D455}" dt="2024-02-20T03:50:36.623" v="548" actId="478"/>
          <ac:picMkLst>
            <pc:docMk/>
            <pc:sldMk cId="93914611" sldId="266"/>
            <ac:picMk id="23" creationId="{BBBF0416-6905-7AEB-AC9D-6C15ACAC6DAE}"/>
          </ac:picMkLst>
        </pc:picChg>
        <pc:picChg chg="del">
          <ac:chgData name="Alejandro Visa Jover" userId="85d4241cd924c3dc" providerId="LiveId" clId="{48C73B8F-053C-41B7-8D58-80ACA388D455}" dt="2024-02-20T03:50:22.904" v="544" actId="478"/>
          <ac:picMkLst>
            <pc:docMk/>
            <pc:sldMk cId="93914611" sldId="266"/>
            <ac:picMk id="25" creationId="{DE1C447C-9E77-49A9-1770-2827485D1D67}"/>
          </ac:picMkLst>
        </pc:picChg>
        <pc:picChg chg="del">
          <ac:chgData name="Alejandro Visa Jover" userId="85d4241cd924c3dc" providerId="LiveId" clId="{48C73B8F-053C-41B7-8D58-80ACA388D455}" dt="2024-02-20T03:50:21.687" v="543" actId="478"/>
          <ac:picMkLst>
            <pc:docMk/>
            <pc:sldMk cId="93914611" sldId="266"/>
            <ac:picMk id="27" creationId="{92E20DE8-B783-54DD-6609-BF51A3079B16}"/>
          </ac:picMkLst>
        </pc:picChg>
        <pc:picChg chg="del">
          <ac:chgData name="Alejandro Visa Jover" userId="85d4241cd924c3dc" providerId="LiveId" clId="{48C73B8F-053C-41B7-8D58-80ACA388D455}" dt="2024-02-20T03:50:23.889" v="545" actId="478"/>
          <ac:picMkLst>
            <pc:docMk/>
            <pc:sldMk cId="93914611" sldId="266"/>
            <ac:picMk id="29" creationId="{DAE33489-28DF-814E-8EA6-54A42FAEB41E}"/>
          </ac:picMkLst>
        </pc:picChg>
        <pc:picChg chg="add mod">
          <ac:chgData name="Alejandro Visa Jover" userId="85d4241cd924c3dc" providerId="LiveId" clId="{48C73B8F-053C-41B7-8D58-80ACA388D455}" dt="2024-02-20T03:51:28.878" v="568" actId="1076"/>
          <ac:picMkLst>
            <pc:docMk/>
            <pc:sldMk cId="93914611" sldId="266"/>
            <ac:picMk id="33" creationId="{49BA55A0-F9D9-D0DA-B1D7-A26552A31A6D}"/>
          </ac:picMkLst>
        </pc:picChg>
        <pc:picChg chg="add mod">
          <ac:chgData name="Alejandro Visa Jover" userId="85d4241cd924c3dc" providerId="LiveId" clId="{48C73B8F-053C-41B7-8D58-80ACA388D455}" dt="2024-02-20T03:52:23.940" v="584" actId="1076"/>
          <ac:picMkLst>
            <pc:docMk/>
            <pc:sldMk cId="93914611" sldId="266"/>
            <ac:picMk id="35" creationId="{C101478D-E9FF-CEE4-E0E2-7B669404A587}"/>
          </ac:picMkLst>
        </pc:picChg>
        <pc:picChg chg="add mod">
          <ac:chgData name="Alejandro Visa Jover" userId="85d4241cd924c3dc" providerId="LiveId" clId="{48C73B8F-053C-41B7-8D58-80ACA388D455}" dt="2024-02-20T03:52:18.177" v="583" actId="1076"/>
          <ac:picMkLst>
            <pc:docMk/>
            <pc:sldMk cId="93914611" sldId="266"/>
            <ac:picMk id="37" creationId="{672E6995-0041-32A4-DE0B-67AAD5A7FAB3}"/>
          </ac:picMkLst>
        </pc:picChg>
      </pc:sldChg>
      <pc:sldChg chg="new del">
        <pc:chgData name="Alejandro Visa Jover" userId="85d4241cd924c3dc" providerId="LiveId" clId="{48C73B8F-053C-41B7-8D58-80ACA388D455}" dt="2024-02-20T03:49:22.937" v="539" actId="47"/>
        <pc:sldMkLst>
          <pc:docMk/>
          <pc:sldMk cId="2559438081" sldId="266"/>
        </pc:sldMkLst>
      </pc:sldChg>
      <pc:sldChg chg="modSp del mod">
        <pc:chgData name="Alejandro Visa Jover" userId="85d4241cd924c3dc" providerId="LiveId" clId="{48C73B8F-053C-41B7-8D58-80ACA388D455}" dt="2024-02-19T20:17:27.466" v="516" actId="47"/>
        <pc:sldMkLst>
          <pc:docMk/>
          <pc:sldMk cId="3888436590" sldId="266"/>
        </pc:sldMkLst>
        <pc:spChg chg="mod">
          <ac:chgData name="Alejandro Visa Jover" userId="85d4241cd924c3dc" providerId="LiveId" clId="{48C73B8F-053C-41B7-8D58-80ACA388D455}" dt="2024-02-19T20:17:19.282" v="515" actId="1035"/>
          <ac:spMkLst>
            <pc:docMk/>
            <pc:sldMk cId="3888436590" sldId="266"/>
            <ac:spMk id="3" creationId="{EBF932E3-EBF5-E64D-8703-68E59F5056CB}"/>
          </ac:spMkLst>
        </pc:spChg>
      </pc:sldChg>
      <pc:sldChg chg="new del">
        <pc:chgData name="Alejandro Visa Jover" userId="85d4241cd924c3dc" providerId="LiveId" clId="{48C73B8F-053C-41B7-8D58-80ACA388D455}" dt="2024-02-20T04:13:21.280" v="805" actId="47"/>
        <pc:sldMkLst>
          <pc:docMk/>
          <pc:sldMk cId="906410844" sldId="267"/>
        </pc:sldMkLst>
      </pc:sldChg>
      <pc:sldChg chg="new del">
        <pc:chgData name="Alejandro Visa Jover" userId="85d4241cd924c3dc" providerId="LiveId" clId="{48C73B8F-053C-41B7-8D58-80ACA388D455}" dt="2024-02-20T04:16:40.804" v="835" actId="680"/>
        <pc:sldMkLst>
          <pc:docMk/>
          <pc:sldMk cId="1167811276" sldId="267"/>
        </pc:sldMkLst>
      </pc:sldChg>
      <pc:sldChg chg="new del">
        <pc:chgData name="Alejandro Visa Jover" userId="85d4241cd924c3dc" providerId="LiveId" clId="{48C73B8F-053C-41B7-8D58-80ACA388D455}" dt="2024-02-20T04:12:49.460" v="802" actId="47"/>
        <pc:sldMkLst>
          <pc:docMk/>
          <pc:sldMk cId="1304928198" sldId="267"/>
        </pc:sldMkLst>
      </pc:sldChg>
      <pc:sldChg chg="addSp delSp modSp add del mod">
        <pc:chgData name="Alejandro Visa Jover" userId="85d4241cd924c3dc" providerId="LiveId" clId="{48C73B8F-053C-41B7-8D58-80ACA388D455}" dt="2024-02-20T03:49:13.796" v="537" actId="47"/>
        <pc:sldMkLst>
          <pc:docMk/>
          <pc:sldMk cId="3285076975" sldId="267"/>
        </pc:sldMkLst>
        <pc:spChg chg="del">
          <ac:chgData name="Alejandro Visa Jover" userId="85d4241cd924c3dc" providerId="LiveId" clId="{48C73B8F-053C-41B7-8D58-80ACA388D455}" dt="2024-02-20T03:48:54.365" v="534" actId="931"/>
          <ac:spMkLst>
            <pc:docMk/>
            <pc:sldMk cId="3285076975" sldId="267"/>
            <ac:spMk id="7" creationId="{A38ED2F2-A456-02DB-D4C4-D23071037ECF}"/>
          </ac:spMkLst>
        </pc:spChg>
        <pc:picChg chg="add mod">
          <ac:chgData name="Alejandro Visa Jover" userId="85d4241cd924c3dc" providerId="LiveId" clId="{48C73B8F-053C-41B7-8D58-80ACA388D455}" dt="2024-02-20T03:48:55.008" v="536" actId="962"/>
          <ac:picMkLst>
            <pc:docMk/>
            <pc:sldMk cId="3285076975" sldId="267"/>
            <ac:picMk id="3" creationId="{EA03139D-2302-4860-E811-05CDD4312D7E}"/>
          </ac:picMkLst>
        </pc:picChg>
      </pc:sldChg>
      <pc:sldChg chg="addSp delSp modSp new del mod">
        <pc:chgData name="Alejandro Visa Jover" userId="85d4241cd924c3dc" providerId="LiveId" clId="{48C73B8F-053C-41B7-8D58-80ACA388D455}" dt="2024-02-20T04:12:21.475" v="798" actId="47"/>
        <pc:sldMkLst>
          <pc:docMk/>
          <pc:sldMk cId="3880080110" sldId="267"/>
        </pc:sldMkLst>
        <pc:spChg chg="del">
          <ac:chgData name="Alejandro Visa Jover" userId="85d4241cd924c3dc" providerId="LiveId" clId="{48C73B8F-053C-41B7-8D58-80ACA388D455}" dt="2024-02-20T04:01:29.672" v="639" actId="478"/>
          <ac:spMkLst>
            <pc:docMk/>
            <pc:sldMk cId="3880080110" sldId="267"/>
            <ac:spMk id="2" creationId="{AAF9EAB8-1831-EAB2-E833-D3CFD3DD3DD6}"/>
          </ac:spMkLst>
        </pc:spChg>
        <pc:picChg chg="add mod">
          <ac:chgData name="Alejandro Visa Jover" userId="85d4241cd924c3dc" providerId="LiveId" clId="{48C73B8F-053C-41B7-8D58-80ACA388D455}" dt="2024-02-20T04:01:46.381" v="644" actId="14100"/>
          <ac:picMkLst>
            <pc:docMk/>
            <pc:sldMk cId="3880080110" sldId="267"/>
            <ac:picMk id="4" creationId="{76A408EA-9E58-1AFB-26B9-7F22EE024C67}"/>
          </ac:picMkLst>
        </pc:picChg>
      </pc:sldChg>
      <pc:sldChg chg="new del">
        <pc:chgData name="Alejandro Visa Jover" userId="85d4241cd924c3dc" providerId="LiveId" clId="{48C73B8F-053C-41B7-8D58-80ACA388D455}" dt="2024-02-20T04:16:29.631" v="833" actId="47"/>
        <pc:sldMkLst>
          <pc:docMk/>
          <pc:sldMk cId="4040290554" sldId="267"/>
        </pc:sldMkLst>
      </pc:sldChg>
      <pc:sldChg chg="addSp delSp new del mod">
        <pc:chgData name="Alejandro Visa Jover" userId="85d4241cd924c3dc" providerId="LiveId" clId="{48C73B8F-053C-41B7-8D58-80ACA388D455}" dt="2024-02-20T04:12:39.632" v="799" actId="47"/>
        <pc:sldMkLst>
          <pc:docMk/>
          <pc:sldMk cId="795781295" sldId="268"/>
        </pc:sldMkLst>
        <pc:spChg chg="del">
          <ac:chgData name="Alejandro Visa Jover" userId="85d4241cd924c3dc" providerId="LiveId" clId="{48C73B8F-053C-41B7-8D58-80ACA388D455}" dt="2024-02-20T04:11:54.288" v="795" actId="478"/>
          <ac:spMkLst>
            <pc:docMk/>
            <pc:sldMk cId="795781295" sldId="268"/>
            <ac:spMk id="3" creationId="{96E13B16-8C64-AEF2-832D-13D7EDE15CCA}"/>
          </ac:spMkLst>
        </pc:spChg>
        <pc:picChg chg="add del">
          <ac:chgData name="Alejandro Visa Jover" userId="85d4241cd924c3dc" providerId="LiveId" clId="{48C73B8F-053C-41B7-8D58-80ACA388D455}" dt="2024-02-20T04:12:15.645" v="797" actId="21"/>
          <ac:picMkLst>
            <pc:docMk/>
            <pc:sldMk cId="795781295" sldId="268"/>
            <ac:picMk id="6" creationId="{F768AF65-2E30-5940-14AF-BA785D805AFB}"/>
          </ac:picMkLst>
        </pc:picChg>
      </pc:sldChg>
      <pc:sldChg chg="new del">
        <pc:chgData name="Alejandro Visa Jover" userId="85d4241cd924c3dc" providerId="LiveId" clId="{48C73B8F-053C-41B7-8D58-80ACA388D455}" dt="2024-02-20T04:12:51.476" v="803" actId="47"/>
        <pc:sldMkLst>
          <pc:docMk/>
          <pc:sldMk cId="3599286411" sldId="268"/>
        </pc:sldMkLst>
      </pc:sldChg>
      <pc:sldChg chg="del">
        <pc:chgData name="Alejandro Visa Jover" userId="85d4241cd924c3dc" providerId="LiveId" clId="{48C73B8F-053C-41B7-8D58-80ACA388D455}" dt="2024-02-19T20:17:39.779" v="518" actId="47"/>
        <pc:sldMkLst>
          <pc:docMk/>
          <pc:sldMk cId="4103072436" sldId="268"/>
        </pc:sldMkLst>
      </pc:sldChg>
      <pc:sldChg chg="addSp delSp modSp add mod ord">
        <pc:chgData name="Alejandro Visa Jover" userId="85d4241cd924c3dc" providerId="LiveId" clId="{48C73B8F-053C-41B7-8D58-80ACA388D455}" dt="2024-02-20T06:14:37.927" v="1039" actId="20577"/>
        <pc:sldMkLst>
          <pc:docMk/>
          <pc:sldMk cId="3793650541" sldId="273"/>
        </pc:sldMkLst>
        <pc:spChg chg="mod">
          <ac:chgData name="Alejandro Visa Jover" userId="85d4241cd924c3dc" providerId="LiveId" clId="{48C73B8F-053C-41B7-8D58-80ACA388D455}" dt="2024-02-20T06:14:37.927" v="1039" actId="20577"/>
          <ac:spMkLst>
            <pc:docMk/>
            <pc:sldMk cId="3793650541" sldId="273"/>
            <ac:spMk id="4" creationId="{FF4E2A51-5DD2-69F7-31C5-9BA3B3282791}"/>
          </ac:spMkLst>
        </pc:spChg>
        <pc:picChg chg="add del mod">
          <ac:chgData name="Alejandro Visa Jover" userId="85d4241cd924c3dc" providerId="LiveId" clId="{48C73B8F-053C-41B7-8D58-80ACA388D455}" dt="2024-02-20T04:23:29.491" v="902" actId="478"/>
          <ac:picMkLst>
            <pc:docMk/>
            <pc:sldMk cId="3793650541" sldId="273"/>
            <ac:picMk id="2" creationId="{98D64954-8FFB-8A68-8297-58536992966A}"/>
          </ac:picMkLst>
        </pc:picChg>
        <pc:picChg chg="add del mod">
          <ac:chgData name="Alejandro Visa Jover" userId="85d4241cd924c3dc" providerId="LiveId" clId="{48C73B8F-053C-41B7-8D58-80ACA388D455}" dt="2024-02-20T04:23:31.023" v="903" actId="478"/>
          <ac:picMkLst>
            <pc:docMk/>
            <pc:sldMk cId="3793650541" sldId="273"/>
            <ac:picMk id="3" creationId="{7F08D919-8459-0243-FCB3-515BFE5D8747}"/>
          </ac:picMkLst>
        </pc:picChg>
      </pc:sldChg>
      <pc:sldChg chg="addSp delSp modSp add mod">
        <pc:chgData name="Alejandro Visa Jover" userId="85d4241cd924c3dc" providerId="LiveId" clId="{48C73B8F-053C-41B7-8D58-80ACA388D455}" dt="2024-02-20T04:27:43.600" v="968" actId="1076"/>
        <pc:sldMkLst>
          <pc:docMk/>
          <pc:sldMk cId="1199071298" sldId="274"/>
        </pc:sldMkLst>
        <pc:spChg chg="del">
          <ac:chgData name="Alejandro Visa Jover" userId="85d4241cd924c3dc" providerId="LiveId" clId="{48C73B8F-053C-41B7-8D58-80ACA388D455}" dt="2024-02-20T04:22:47.894" v="852" actId="478"/>
          <ac:spMkLst>
            <pc:docMk/>
            <pc:sldMk cId="1199071298" sldId="274"/>
            <ac:spMk id="4" creationId="{3E96CB1C-172C-374A-4463-36FBC29B2B2D}"/>
          </ac:spMkLst>
        </pc:spChg>
        <pc:spChg chg="add mod">
          <ac:chgData name="Alejandro Visa Jover" userId="85d4241cd924c3dc" providerId="LiveId" clId="{48C73B8F-053C-41B7-8D58-80ACA388D455}" dt="2024-02-20T04:23:21.523" v="901" actId="5793"/>
          <ac:spMkLst>
            <pc:docMk/>
            <pc:sldMk cId="1199071298" sldId="274"/>
            <ac:spMk id="6" creationId="{F405772D-3743-ED10-0A2A-B55F94AD2EB9}"/>
          </ac:spMkLst>
        </pc:spChg>
        <pc:picChg chg="del">
          <ac:chgData name="Alejandro Visa Jover" userId="85d4241cd924c3dc" providerId="LiveId" clId="{48C73B8F-053C-41B7-8D58-80ACA388D455}" dt="2024-02-20T04:27:36.427" v="965" actId="478"/>
          <ac:picMkLst>
            <pc:docMk/>
            <pc:sldMk cId="1199071298" sldId="274"/>
            <ac:picMk id="2" creationId="{B3367489-9F5B-DCB7-2ED2-4BFFFCF10BF4}"/>
          </ac:picMkLst>
        </pc:picChg>
        <pc:picChg chg="mod">
          <ac:chgData name="Alejandro Visa Jover" userId="85d4241cd924c3dc" providerId="LiveId" clId="{48C73B8F-053C-41B7-8D58-80ACA388D455}" dt="2024-02-20T04:27:43.600" v="968" actId="1076"/>
          <ac:picMkLst>
            <pc:docMk/>
            <pc:sldMk cId="1199071298" sldId="274"/>
            <ac:picMk id="3" creationId="{4BE89E39-8E84-0F5D-2DC8-EFD7FB8CF302}"/>
          </ac:picMkLst>
        </pc:picChg>
        <pc:picChg chg="add mod">
          <ac:chgData name="Alejandro Visa Jover" userId="85d4241cd924c3dc" providerId="LiveId" clId="{48C73B8F-053C-41B7-8D58-80ACA388D455}" dt="2024-02-20T04:27:40.867" v="967" actId="1076"/>
          <ac:picMkLst>
            <pc:docMk/>
            <pc:sldMk cId="1199071298" sldId="274"/>
            <ac:picMk id="8" creationId="{1395EAB0-034B-0105-A53D-6C8A5FD38FF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E925BBF8-1785-4ECD-93F7-D92B506B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667D6F29-96E6-436B-86DC-CC10CE2EB9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3C0226B-9666-4037-A9A9-031F68F2738B}" type="datetime1">
              <a:rPr lang="es-ES" smtClean="0"/>
              <a:t>20/02/2024</a:t>
            </a:fld>
            <a:endParaRPr lang="es-ES"/>
          </a:p>
        </p:txBody>
      </p:sp>
      <p:sp>
        <p:nvSpPr>
          <p:cNvPr id="4" name="Marcador de pie de página 3">
            <a:extLst>
              <a:ext uri="{FF2B5EF4-FFF2-40B4-BE49-F238E27FC236}">
                <a16:creationId xmlns:a16="http://schemas.microsoft.com/office/drawing/2014/main" id="{BB49BB39-1A1D-4611-BF97-EF7C0531A4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603ABCC0-ADF6-4D2E-A1BC-1DCBE17524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953A96D-6375-4FC5-AB10-23844AC3D9B4}" type="slidenum">
              <a:rPr lang="es-ES" smtClean="0"/>
              <a:t>‹Nº›</a:t>
            </a:fld>
            <a:endParaRPr lang="es-ES"/>
          </a:p>
        </p:txBody>
      </p:sp>
    </p:spTree>
    <p:extLst>
      <p:ext uri="{BB962C8B-B14F-4D97-AF65-F5344CB8AC3E}">
        <p14:creationId xmlns:p14="http://schemas.microsoft.com/office/powerpoint/2010/main" val="2650525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CD9F8E7-D8A5-4A09-8983-98CD8139B491}" type="datetime1">
              <a:rPr lang="es-ES" noProof="0" smtClean="0"/>
              <a:t>20/02/2024</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80A5A0-1BFA-034A-80D9-64EEB02F2340}" type="slidenum">
              <a:rPr lang="es-ES" noProof="0" smtClean="0"/>
              <a:t>‹Nº›</a:t>
            </a:fld>
            <a:endParaRPr lang="es-ES" noProof="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1</a:t>
            </a:fld>
            <a:endParaRPr lang="es-ES"/>
          </a:p>
        </p:txBody>
      </p:sp>
    </p:spTree>
    <p:extLst>
      <p:ext uri="{BB962C8B-B14F-4D97-AF65-F5344CB8AC3E}">
        <p14:creationId xmlns:p14="http://schemas.microsoft.com/office/powerpoint/2010/main" val="427076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2</a:t>
            </a:fld>
            <a:endParaRPr lang="es-ES"/>
          </a:p>
        </p:txBody>
      </p:sp>
    </p:spTree>
    <p:extLst>
      <p:ext uri="{BB962C8B-B14F-4D97-AF65-F5344CB8AC3E}">
        <p14:creationId xmlns:p14="http://schemas.microsoft.com/office/powerpoint/2010/main" val="2155859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3</a:t>
            </a:fld>
            <a:endParaRPr lang="es-ES"/>
          </a:p>
        </p:txBody>
      </p:sp>
    </p:spTree>
    <p:extLst>
      <p:ext uri="{BB962C8B-B14F-4D97-AF65-F5344CB8AC3E}">
        <p14:creationId xmlns:p14="http://schemas.microsoft.com/office/powerpoint/2010/main" val="321635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4</a:t>
            </a:fld>
            <a:endParaRPr lang="es-ES"/>
          </a:p>
        </p:txBody>
      </p:sp>
    </p:spTree>
    <p:extLst>
      <p:ext uri="{BB962C8B-B14F-4D97-AF65-F5344CB8AC3E}">
        <p14:creationId xmlns:p14="http://schemas.microsoft.com/office/powerpoint/2010/main" val="330244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5</a:t>
            </a:fld>
            <a:endParaRPr lang="es-ES"/>
          </a:p>
        </p:txBody>
      </p:sp>
    </p:spTree>
    <p:extLst>
      <p:ext uri="{BB962C8B-B14F-4D97-AF65-F5344CB8AC3E}">
        <p14:creationId xmlns:p14="http://schemas.microsoft.com/office/powerpoint/2010/main" val="218712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6</a:t>
            </a:fld>
            <a:endParaRPr lang="es-ES"/>
          </a:p>
        </p:txBody>
      </p:sp>
    </p:spTree>
    <p:extLst>
      <p:ext uri="{BB962C8B-B14F-4D97-AF65-F5344CB8AC3E}">
        <p14:creationId xmlns:p14="http://schemas.microsoft.com/office/powerpoint/2010/main" val="184743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7</a:t>
            </a:fld>
            <a:endParaRPr lang="es-ES"/>
          </a:p>
        </p:txBody>
      </p:sp>
    </p:spTree>
    <p:extLst>
      <p:ext uri="{BB962C8B-B14F-4D97-AF65-F5344CB8AC3E}">
        <p14:creationId xmlns:p14="http://schemas.microsoft.com/office/powerpoint/2010/main" val="44611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8467-3ACB-AD23-CED8-4A515D6D95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0579580-FE22-C175-132E-8A89702146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C5E043-E8A0-4127-C160-05E19C62913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3E9249C-EC53-EE93-B15D-AD57B33933F3}"/>
              </a:ext>
            </a:extLst>
          </p:cNvPr>
          <p:cNvSpPr>
            <a:spLocks noGrp="1"/>
          </p:cNvSpPr>
          <p:nvPr>
            <p:ph type="sldNum" sz="quarter" idx="5"/>
          </p:nvPr>
        </p:nvSpPr>
        <p:spPr/>
        <p:txBody>
          <a:bodyPr/>
          <a:lstStyle/>
          <a:p>
            <a:pPr rtl="0"/>
            <a:fld id="{7880A5A0-1BFA-034A-80D9-64EEB02F2340}" type="slidenum">
              <a:rPr lang="es-ES" smtClean="0"/>
              <a:t>8</a:t>
            </a:fld>
            <a:endParaRPr lang="es-ES"/>
          </a:p>
        </p:txBody>
      </p:sp>
    </p:spTree>
    <p:extLst>
      <p:ext uri="{BB962C8B-B14F-4D97-AF65-F5344CB8AC3E}">
        <p14:creationId xmlns:p14="http://schemas.microsoft.com/office/powerpoint/2010/main" val="1211751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7880A5A0-1BFA-034A-80D9-64EEB02F2340}" type="slidenum">
              <a:rPr lang="es-ES" smtClean="0"/>
              <a:t>9</a:t>
            </a:fld>
            <a:endParaRPr lang="es-ES"/>
          </a:p>
        </p:txBody>
      </p:sp>
    </p:spTree>
    <p:extLst>
      <p:ext uri="{BB962C8B-B14F-4D97-AF65-F5344CB8AC3E}">
        <p14:creationId xmlns:p14="http://schemas.microsoft.com/office/powerpoint/2010/main" val="387538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rtlCol="0" anchor="b"/>
          <a:lstStyle>
            <a:lvl1pPr algn="l">
              <a:defRPr sz="6000">
                <a:solidFill>
                  <a:schemeClr val="bg1"/>
                </a:solidFill>
              </a:defRPr>
            </a:lvl1pPr>
          </a:lstStyle>
          <a:p>
            <a:pPr rtl="0"/>
            <a:r>
              <a:rPr lang="es-ES" noProof="0"/>
              <a:t>Escriba el título aquí</a:t>
            </a:r>
          </a:p>
        </p:txBody>
      </p:sp>
      <p:sp>
        <p:nvSpPr>
          <p:cNvPr id="3" name="Subtítulo 2">
            <a:extLst>
              <a:ext uri="{FF2B5EF4-FFF2-40B4-BE49-F238E27FC236}">
                <a16:creationId xmlns:a16="http://schemas.microsoft.com/office/drawing/2014/main" id="{17B3EE44-FD61-A048-A349-8C05BD64C32A}"/>
              </a:ext>
            </a:extLst>
          </p:cNvPr>
          <p:cNvSpPr>
            <a:spLocks noGrp="1"/>
          </p:cNvSpPr>
          <p:nvPr>
            <p:ph type="subTitle" idx="1" hasCustomPrompt="1"/>
          </p:nvPr>
        </p:nvSpPr>
        <p:spPr>
          <a:xfrm>
            <a:off x="1248507" y="3322292"/>
            <a:ext cx="7362092" cy="1655762"/>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editar el estilo de subtítulo del patrón</a:t>
            </a:r>
          </a:p>
        </p:txBody>
      </p:sp>
      <p:sp>
        <p:nvSpPr>
          <p:cNvPr id="5" name="Marcador de pie de página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rtlCol="0"/>
          <a:lstStyle>
            <a:lvl1pPr>
              <a:defRPr>
                <a:solidFill>
                  <a:schemeClr val="bg1"/>
                </a:solidFill>
              </a:defRPr>
            </a:lvl1pPr>
          </a:lstStyle>
          <a:p>
            <a:pPr rtl="0"/>
            <a:endParaRPr lang="es-ES" noProof="0"/>
          </a:p>
        </p:txBody>
      </p:sp>
      <p:sp>
        <p:nvSpPr>
          <p:cNvPr id="6" name="Marcador de número de diapositiva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grpSp>
        <p:nvGrpSpPr>
          <p:cNvPr id="9" name="Gráfico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orma libre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pPr rtl="0"/>
              <a:endParaRPr lang="es-ES" noProof="0"/>
            </a:p>
          </p:txBody>
        </p:sp>
        <p:sp>
          <p:nvSpPr>
            <p:cNvPr id="11" name="Forma libre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pPr rtl="0"/>
              <a:endParaRPr lang="es-ES" noProof="0"/>
            </a:p>
          </p:txBody>
        </p:sp>
        <p:sp>
          <p:nvSpPr>
            <p:cNvPr id="12" name="Forma libre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es-ES" noProof="0"/>
            </a:p>
          </p:txBody>
        </p:sp>
        <p:sp>
          <p:nvSpPr>
            <p:cNvPr id="17" name="Forma libre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es-ES" noProof="0"/>
            </a:p>
          </p:txBody>
        </p:sp>
      </p:grpSp>
      <p:cxnSp>
        <p:nvCxnSpPr>
          <p:cNvPr id="21" name="Conector recto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a:blip r:embed="rId2"/>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842E7FA1-71FD-8041-9767-3833714721E7}"/>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rtlCol="0"/>
          <a:lstStyle/>
          <a:p>
            <a:pPr rtl="0"/>
            <a:endParaRPr lang="es-ES" noProof="0"/>
          </a:p>
        </p:txBody>
      </p:sp>
      <p:sp>
        <p:nvSpPr>
          <p:cNvPr id="6" name="Marcador de número de diapositiva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rtlCol="0"/>
          <a:lstStyle/>
          <a:p>
            <a:pPr rtl="0"/>
            <a:fld id="{75D75D45-ECC0-BE49-BEE9-DCEB92F451F1}" type="slidenum">
              <a:rPr lang="es-ES" noProof="0" smtClean="0"/>
              <a:t>‹Nº›</a:t>
            </a:fld>
            <a:endParaRPr lang="es-ES" noProof="0"/>
          </a:p>
        </p:txBody>
      </p:sp>
    </p:spTree>
    <p:extLst>
      <p:ext uri="{BB962C8B-B14F-4D97-AF65-F5344CB8AC3E}">
        <p14:creationId xmlns:p14="http://schemas.microsoft.com/office/powerpoint/2010/main" val="52193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a:blip r:embed="rId2"/>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vertical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rtlCol="0"/>
          <a:lstStyle/>
          <a:p>
            <a:pPr rtl="0"/>
            <a:r>
              <a:rPr lang="es-ES" noProof="0"/>
              <a:t>Haga clic para modificar el estilo de título del patrón</a:t>
            </a:r>
          </a:p>
        </p:txBody>
      </p:sp>
      <p:sp>
        <p:nvSpPr>
          <p:cNvPr id="3" name="Marcador de posición de texto vertical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rtlCol="0"/>
          <a:lstStyle>
            <a:lvl1pPr algn="l">
              <a:defRPr/>
            </a:lvl1pPr>
          </a:lstStyle>
          <a:p>
            <a:pPr rtl="0"/>
            <a:endParaRPr lang="es-ES" noProof="0"/>
          </a:p>
        </p:txBody>
      </p:sp>
      <p:sp>
        <p:nvSpPr>
          <p:cNvPr id="6" name="Marcador de número de diapositiva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rtlCol="0"/>
          <a:lstStyle/>
          <a:p>
            <a:pPr rtl="0"/>
            <a:fld id="{75D75D45-ECC0-BE49-BEE9-DCEB92F451F1}" type="slidenum">
              <a:rPr lang="es-ES" noProof="0" smtClean="0"/>
              <a:t>‹Nº›</a:t>
            </a:fld>
            <a:endParaRPr lang="es-ES" noProof="0"/>
          </a:p>
        </p:txBody>
      </p:sp>
    </p:spTree>
    <p:extLst>
      <p:ext uri="{BB962C8B-B14F-4D97-AF65-F5344CB8AC3E}">
        <p14:creationId xmlns:p14="http://schemas.microsoft.com/office/powerpoint/2010/main" val="345861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del anuario">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ángulo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Rectángulo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sz="2800" b="1" i="1"/>
            </a:lvl1pPr>
          </a:lstStyle>
          <a:p>
            <a:pPr rtl="0"/>
            <a:r>
              <a:rPr lang="es-ES" noProof="0"/>
              <a:t>Agregar título aquí</a:t>
            </a:r>
          </a:p>
        </p:txBody>
      </p:sp>
      <p:sp>
        <p:nvSpPr>
          <p:cNvPr id="9" name="Marcador de posición de imagen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0" name="Marcador de posición de imagen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1" name="Marcador de posición de imagen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2" name="Marcador de posición de imagen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25" name="Marcador de texto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6" name="Marcador de texto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7" name="Marcador de texto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8" name="Marcador de texto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0" name="Marcador de posición de imagen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es-ES" noProof="0"/>
              <a:t>Haga clic en el icono para agregar una imagen</a:t>
            </a:r>
          </a:p>
        </p:txBody>
      </p:sp>
      <p:sp>
        <p:nvSpPr>
          <p:cNvPr id="21" name="Marcador de posición de imagen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es-ES" noProof="0"/>
              <a:t>Haga clic en el icono para agregar una imagen</a:t>
            </a:r>
          </a:p>
        </p:txBody>
      </p:sp>
      <p:sp>
        <p:nvSpPr>
          <p:cNvPr id="23" name="Marcador de texto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Descripción aquí</a:t>
            </a:r>
          </a:p>
        </p:txBody>
      </p:sp>
      <p:sp>
        <p:nvSpPr>
          <p:cNvPr id="4" name="Marcador de pie de página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p>
            <a:pPr rtl="0"/>
            <a:endParaRPr lang="es-ES" noProof="0"/>
          </a:p>
        </p:txBody>
      </p:sp>
      <p:sp>
        <p:nvSpPr>
          <p:cNvPr id="3" name="Marcador de número de diapositiva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p>
            <a:pPr rtl="0"/>
            <a:fld id="{75D75D45-ECC0-BE49-BEE9-DCEB92F451F1}" type="slidenum">
              <a:rPr lang="es-ES" noProof="0" smtClean="0"/>
              <a:t>‹Nº›</a:t>
            </a:fld>
            <a:endParaRPr lang="es-ES" noProof="0"/>
          </a:p>
        </p:txBody>
      </p:sp>
      <p:cxnSp>
        <p:nvCxnSpPr>
          <p:cNvPr id="30" name="Conector recto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del anuario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ángulo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6" name="Rectángulo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sp>
        <p:nvSpPr>
          <p:cNvPr id="2" name="Título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sz="2800" b="1" i="1"/>
            </a:lvl1pPr>
          </a:lstStyle>
          <a:p>
            <a:pPr rtl="0"/>
            <a:r>
              <a:rPr lang="es-ES" noProof="0"/>
              <a:t>Agregar título aquí</a:t>
            </a:r>
          </a:p>
        </p:txBody>
      </p:sp>
      <p:sp>
        <p:nvSpPr>
          <p:cNvPr id="9" name="Marcador de posición de imagen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0" name="Marcador de posición de imagen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1" name="Marcador de posición de imagen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12" name="Marcador de posición de imagen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25" name="Marcador de texto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6" name="Marcador de texto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7" name="Marcador de texto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8" name="Marcador de texto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36" name="Marcador de posición de imagen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37" name="Marcador de posición de imagen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38" name="Marcador de posición de imagen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39" name="Marcador de posición de imagen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40" name="Marcador de texto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41" name="Marcador de texto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42" name="Marcador de texto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43" name="Marcador de texto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es-ES" noProof="0"/>
              <a:t>Descripción, nombre</a:t>
            </a:r>
          </a:p>
        </p:txBody>
      </p:sp>
      <p:sp>
        <p:nvSpPr>
          <p:cNvPr id="21" name="Marcador de posición de imagen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es-ES" noProof="0"/>
              <a:t>Haga clic en el icono para agregar una imagen</a:t>
            </a:r>
          </a:p>
        </p:txBody>
      </p:sp>
      <p:sp>
        <p:nvSpPr>
          <p:cNvPr id="23" name="Marcador de texto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Descripción aquí</a:t>
            </a:r>
          </a:p>
        </p:txBody>
      </p:sp>
      <p:cxnSp>
        <p:nvCxnSpPr>
          <p:cNvPr id="30" name="Conector recto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Marcador de pie de página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p>
            <a:pPr rtl="0"/>
            <a:endParaRPr lang="es-ES" noProof="0"/>
          </a:p>
        </p:txBody>
      </p:sp>
      <p:sp>
        <p:nvSpPr>
          <p:cNvPr id="3" name="Marcador de número de diapositiva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p>
            <a:pPr rtl="0"/>
            <a:fld id="{75D75D45-ECC0-BE49-BEE9-DCEB92F451F1}" type="slidenum">
              <a:rPr lang="es-ES" noProof="0" smtClean="0"/>
              <a:t>‹Nº›</a:t>
            </a:fld>
            <a:endParaRPr lang="es-ES" noProof="0"/>
          </a:p>
        </p:txBody>
      </p:sp>
    </p:spTree>
    <p:extLst>
      <p:ext uri="{BB962C8B-B14F-4D97-AF65-F5344CB8AC3E}">
        <p14:creationId xmlns:p14="http://schemas.microsoft.com/office/powerpoint/2010/main" val="129115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rtlCol="0">
            <a:normAutofit/>
          </a:bodyPr>
          <a:lstStyle>
            <a:lvl1pPr algn="ctr">
              <a:defRPr sz="7200">
                <a:solidFill>
                  <a:schemeClr val="bg1"/>
                </a:solidFill>
              </a:defRPr>
            </a:lvl1pPr>
          </a:lstStyle>
          <a:p>
            <a:pPr rtl="0"/>
            <a:r>
              <a:rPr lang="es-ES" noProof="0"/>
              <a:t>CLASE DE</a:t>
            </a:r>
          </a:p>
        </p:txBody>
      </p:sp>
      <p:sp>
        <p:nvSpPr>
          <p:cNvPr id="14" name="Marcador de posición de imagen 19">
            <a:extLst>
              <a:ext uri="{FF2B5EF4-FFF2-40B4-BE49-F238E27FC236}">
                <a16:creationId xmlns:a16="http://schemas.microsoft.com/office/drawing/2014/main" id="{D940CADE-73A7-50AC-BC91-1CFEEE9A043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16" name="Marcador de posición de imagen 15">
            <a:extLst>
              <a:ext uri="{FF2B5EF4-FFF2-40B4-BE49-F238E27FC236}">
                <a16:creationId xmlns:a16="http://schemas.microsoft.com/office/drawing/2014/main" id="{4D9DC2B3-3B5D-2678-CA56-CFEFC17A2993}"/>
              </a:ext>
            </a:extLst>
          </p:cNvPr>
          <p:cNvSpPr>
            <a:spLocks noGrp="1"/>
          </p:cNvSpPr>
          <p:nvPr>
            <p:ph type="pic" sz="quarter" idx="16"/>
          </p:nvPr>
        </p:nvSpPr>
        <p:spPr>
          <a:xfrm rot="21092179">
            <a:off x="391364" y="2110667"/>
            <a:ext cx="1633274" cy="1959841"/>
          </a:xfrm>
          <a:custGeom>
            <a:avLst/>
            <a:gdLst>
              <a:gd name="connsiteX0" fmla="*/ 1633274 w 1633274"/>
              <a:gd name="connsiteY0" fmla="*/ 134089 h 1959841"/>
              <a:gd name="connsiteX1" fmla="*/ 1633274 w 1633274"/>
              <a:gd name="connsiteY1" fmla="*/ 1959841 h 1959841"/>
              <a:gd name="connsiteX2" fmla="*/ 0 w 1633274"/>
              <a:gd name="connsiteY2" fmla="*/ 1959841 h 1959841"/>
              <a:gd name="connsiteX3" fmla="*/ 0 w 1633274"/>
              <a:gd name="connsiteY3" fmla="*/ 0 h 1959841"/>
              <a:gd name="connsiteX4" fmla="*/ 184587 w 1633274"/>
              <a:gd name="connsiteY4" fmla="*/ 0 h 1959841"/>
              <a:gd name="connsiteX5" fmla="*/ 1400355 w 1633274"/>
              <a:gd name="connsiteY5" fmla="*/ 603394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1633274" y="134089"/>
                </a:moveTo>
                <a:lnTo>
                  <a:pt x="1633274" y="1959841"/>
                </a:lnTo>
                <a:lnTo>
                  <a:pt x="0" y="1959841"/>
                </a:lnTo>
                <a:lnTo>
                  <a:pt x="0" y="0"/>
                </a:lnTo>
                <a:lnTo>
                  <a:pt x="184587" y="0"/>
                </a:lnTo>
                <a:lnTo>
                  <a:pt x="1400355" y="603394"/>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15" name="Marcador de posición de imagen 14">
            <a:extLst>
              <a:ext uri="{FF2B5EF4-FFF2-40B4-BE49-F238E27FC236}">
                <a16:creationId xmlns:a16="http://schemas.microsoft.com/office/drawing/2014/main" id="{D2756B9E-248E-5CB3-2E6F-1772D6850D6A}"/>
              </a:ext>
            </a:extLst>
          </p:cNvPr>
          <p:cNvSpPr>
            <a:spLocks noGrp="1"/>
          </p:cNvSpPr>
          <p:nvPr>
            <p:ph type="pic" sz="quarter" idx="15"/>
          </p:nvPr>
        </p:nvSpPr>
        <p:spPr>
          <a:xfrm rot="316905">
            <a:off x="433868"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9" name="Rectángulo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Marcador de texto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rtlCol="0">
            <a:normAutofit/>
          </a:bodyPr>
          <a:lstStyle>
            <a:lvl1pPr marL="0" indent="0" algn="ctr">
              <a:buNone/>
              <a:defRPr sz="7200">
                <a:solidFill>
                  <a:schemeClr val="bg1"/>
                </a:solidFill>
              </a:defRPr>
            </a:lvl1pPr>
          </a:lstStyle>
          <a:p>
            <a:pPr lvl="0" rtl="0"/>
            <a:r>
              <a:rPr lang="es-ES" noProof="0"/>
              <a:t>REUNIÓN</a:t>
            </a:r>
          </a:p>
        </p:txBody>
      </p:sp>
      <p:sp>
        <p:nvSpPr>
          <p:cNvPr id="12" name="Marcador de texto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rtlCol="0"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rtl="0"/>
            <a:r>
              <a:rPr lang="es-ES" noProof="0"/>
              <a:t>2000</a:t>
            </a:r>
          </a:p>
        </p:txBody>
      </p:sp>
      <p:sp>
        <p:nvSpPr>
          <p:cNvPr id="24" name="Marcador de posición de imagen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4" name="Marcador de pie de página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rtlCol="0"/>
          <a:lstStyle>
            <a:lvl1pPr algn="l">
              <a:defRPr>
                <a:solidFill>
                  <a:schemeClr val="tx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rtlCol="0"/>
          <a:lstStyle>
            <a:lvl1pPr>
              <a:defRPr>
                <a:solidFill>
                  <a:schemeClr val="tx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184685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s imáge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
        <p:nvSpPr>
          <p:cNvPr id="13" name="Título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6" name="Marcador de posición de imagen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7" name="Marcador de posición de imagen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8" name="Marcador de posición de imagen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Tree>
    <p:extLst>
      <p:ext uri="{BB962C8B-B14F-4D97-AF65-F5344CB8AC3E}">
        <p14:creationId xmlns:p14="http://schemas.microsoft.com/office/powerpoint/2010/main" val="102084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nco imáge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6" name="Marcador de posición de imagen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17" name="Marcador de posición de imagen 19">
            <a:extLst>
              <a:ext uri="{FF2B5EF4-FFF2-40B4-BE49-F238E27FC236}">
                <a16:creationId xmlns:a16="http://schemas.microsoft.com/office/drawing/2014/main" id="{A7274CB2-439C-E0B1-A729-612F7A626D2F}"/>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15" name="Marcador de posición de imagen 14">
            <a:extLst>
              <a:ext uri="{FF2B5EF4-FFF2-40B4-BE49-F238E27FC236}">
                <a16:creationId xmlns:a16="http://schemas.microsoft.com/office/drawing/2014/main" id="{CC909E27-DE72-F03A-A7F2-45F5EA01CCDC}"/>
              </a:ext>
            </a:extLst>
          </p:cNvPr>
          <p:cNvSpPr>
            <a:spLocks noGrp="1"/>
          </p:cNvSpPr>
          <p:nvPr>
            <p:ph type="pic" sz="quarter" idx="18"/>
          </p:nvPr>
        </p:nvSpPr>
        <p:spPr>
          <a:xfrm rot="160824">
            <a:off x="3992999" y="1643516"/>
            <a:ext cx="2283253" cy="3055047"/>
          </a:xfrm>
          <a:custGeom>
            <a:avLst/>
            <a:gdLst>
              <a:gd name="connsiteX0" fmla="*/ 0 w 2283253"/>
              <a:gd name="connsiteY0" fmla="*/ 0 h 3055047"/>
              <a:gd name="connsiteX1" fmla="*/ 2283253 w 2283253"/>
              <a:gd name="connsiteY1" fmla="*/ 0 h 3055047"/>
              <a:gd name="connsiteX2" fmla="*/ 2283253 w 2283253"/>
              <a:gd name="connsiteY2" fmla="*/ 1107615 h 3055047"/>
              <a:gd name="connsiteX3" fmla="*/ 1808059 w 2283253"/>
              <a:gd name="connsiteY3" fmla="*/ 1098626 h 3055047"/>
              <a:gd name="connsiteX4" fmla="*/ 1771051 w 2283253"/>
              <a:gd name="connsiteY4" fmla="*/ 3055047 h 3055047"/>
              <a:gd name="connsiteX5" fmla="*/ 645377 w 2283253"/>
              <a:gd name="connsiteY5" fmla="*/ 3055047 h 3055047"/>
              <a:gd name="connsiteX6" fmla="*/ 438083 w 2283253"/>
              <a:gd name="connsiteY6" fmla="*/ 1214091 h 3055047"/>
              <a:gd name="connsiteX7" fmla="*/ 0 w 2283253"/>
              <a:gd name="connsiteY7" fmla="*/ 1263420 h 30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3253" h="3055047">
                <a:moveTo>
                  <a:pt x="0" y="0"/>
                </a:moveTo>
                <a:lnTo>
                  <a:pt x="2283253" y="0"/>
                </a:lnTo>
                <a:lnTo>
                  <a:pt x="2283253" y="1107615"/>
                </a:lnTo>
                <a:lnTo>
                  <a:pt x="1808059" y="1098626"/>
                </a:lnTo>
                <a:lnTo>
                  <a:pt x="1771051" y="3055047"/>
                </a:lnTo>
                <a:lnTo>
                  <a:pt x="645377" y="3055047"/>
                </a:lnTo>
                <a:lnTo>
                  <a:pt x="438083" y="1214091"/>
                </a:lnTo>
                <a:lnTo>
                  <a:pt x="0" y="126342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18" name="Marcador de posición de imagen 19">
            <a:extLst>
              <a:ext uri="{FF2B5EF4-FFF2-40B4-BE49-F238E27FC236}">
                <a16:creationId xmlns:a16="http://schemas.microsoft.com/office/drawing/2014/main" id="{85332D24-0CC4-A1FF-03FD-720E54C2A40A}"/>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11" name="Triángulo derecho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Triángulo derecho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Triángulo derecho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Triángulo rectángulo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Marcador de posición de imagen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1293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Álbum de tres imáge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20" name="Marcador de posición de imagen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11" name="Triángulo derech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Triángulo derech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Triángulo derech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Triángulo rectángu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Triángulo derecho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7" name="Triángulo derecho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8" name="Triángulo rectángulo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9" name="Triángulo derecho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Triángulo derecho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Triángulo derecho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Triángulo rectángulo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Triángulo derecho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Marcador de posición de imagen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26" name="Marcador de posición de imagen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295635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n con distintiv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32" name="Marcador de posición de imagen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7" name="Marcador de texto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rtlCol="0"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s-ES" noProof="0"/>
              <a:t>TEXTO DISTINTIVO</a:t>
            </a:r>
          </a:p>
        </p:txBody>
      </p:sp>
      <p:sp>
        <p:nvSpPr>
          <p:cNvPr id="11" name="Triángulo derech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Triángulo derech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Triángulo derech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Triángulo rectángu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Triángulo derecho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Triángulo rectángu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Triángulo derecho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Marcador de texto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Lorem ipsum dolor sit amet, consectetur adipiscing elit, sed do eiusod tempor. Lorem ipsum dolor sit amet, consectetur adipiscing elit, sed do eiusod tempor. Lorem ipsum dolor sit amet, consectetur adipiscing elit.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s-ES" noProof="0"/>
          </a:p>
        </p:txBody>
      </p:sp>
      <p:sp>
        <p:nvSpPr>
          <p:cNvPr id="30" name="Rectángulo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Marcador de texto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Lorem ipsum dolor sit amet, consectetur adipiscing elit, sed do eiusod.</a:t>
            </a:r>
          </a:p>
        </p:txBody>
      </p:sp>
      <p:sp>
        <p:nvSpPr>
          <p:cNvPr id="33" name="Marcador de posición de imagen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23279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s imágenes con leyend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26" name="Marcador de posición de imagen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11" name="Triángulo derech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2" name="Triángulo derech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3" name="Triángulo derech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4" name="Triángulo rectángu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Triángulo derecho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Triángulo rectángu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Triángulo derecho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5" name="Rectángulo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Marcador de texto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Lorem ipsum dolor sit amet, consectetur adipiscing elit, sed do eiusod tempor.</a:t>
            </a:r>
          </a:p>
        </p:txBody>
      </p:sp>
      <p:sp>
        <p:nvSpPr>
          <p:cNvPr id="30" name="Rectángulo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Marcador de texto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noProof="0"/>
              <a:t>Lorem ipsum dolor sit amet, consectetur adipiscing elit, sed do eiusod.</a:t>
            </a:r>
          </a:p>
        </p:txBody>
      </p:sp>
      <p:sp>
        <p:nvSpPr>
          <p:cNvPr id="22" name="Triángulo derecho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Marcador de posición de imagen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185968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8" name="Rectángulo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rtlCol="0"/>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rtlCol="0"/>
          <a:lstStyle/>
          <a:p>
            <a:pPr rtl="0"/>
            <a:endParaRPr lang="es-ES" noProof="0"/>
          </a:p>
        </p:txBody>
      </p:sp>
      <p:sp>
        <p:nvSpPr>
          <p:cNvPr id="6" name="Marcador de número de diapositiva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rtlCol="0"/>
          <a:lstStyle/>
          <a:p>
            <a:pPr rtl="0"/>
            <a:fld id="{75D75D45-ECC0-BE49-BEE9-DCEB92F451F1}" type="slidenum">
              <a:rPr lang="es-ES" noProof="0" smtClean="0"/>
              <a:t>‹Nº›</a:t>
            </a:fld>
            <a:endParaRPr lang="es-ES" noProof="0"/>
          </a:p>
        </p:txBody>
      </p:sp>
    </p:spTree>
    <p:extLst>
      <p:ext uri="{BB962C8B-B14F-4D97-AF65-F5344CB8AC3E}">
        <p14:creationId xmlns:p14="http://schemas.microsoft.com/office/powerpoint/2010/main" val="203976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ágen con ley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es-ES" noProof="0"/>
              <a:t>Haga clic para modificar el estilo de título del patrón</a:t>
            </a:r>
          </a:p>
        </p:txBody>
      </p:sp>
      <p:sp>
        <p:nvSpPr>
          <p:cNvPr id="21" name="Triángulo derecho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Triángulo rectángu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Triángulo derecho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Triángulo derecho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8" name="Triángulo derecho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Triángulo derecho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Triángulo derecho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Triángulo derecho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4" name="Marcador de posición de imagen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8" name="Marcador de posición de imagen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35" name="Marcador de posición de imagen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Font typeface="Arial" panose="020B0604020202020204" pitchFamily="34" charse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239451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Álbum de tres imáge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rtlCol="0">
            <a:normAutofit/>
          </a:bodyPr>
          <a:lstStyle>
            <a:lvl1pPr algn="ctr">
              <a:defRPr sz="4000">
                <a:solidFill>
                  <a:schemeClr val="bg1"/>
                </a:solidFill>
              </a:defRPr>
            </a:lvl1pPr>
          </a:lstStyle>
          <a:p>
            <a:pPr rtl="0"/>
            <a:r>
              <a:rPr lang="es-ES" noProof="0"/>
              <a:t>Haga clic para modificar el estilo de título del patrón</a:t>
            </a:r>
          </a:p>
        </p:txBody>
      </p:sp>
      <p:sp>
        <p:nvSpPr>
          <p:cNvPr id="21" name="Triángulo derecho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2" name="Triángulo derecho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3" name="Triángulo rectángulo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Triángulo derecho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Triángulo derecho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Triángulo derecho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Triángulo derecho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2" name="Triángulo derecho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3" name="Rectángulo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6" name="Triángulo derecho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Triángulo derecho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8" name="Triángulo derecho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9" name="Triángulo derecho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1" name="Triángulo derecho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2" name="Triángulo derecho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3" name="Triángulo derecho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4" name="Triángulo derecho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5" name="Rectángulo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56" name="Marcador de posición de imagen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58" name="Marcador de posición de imagen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59" name="Marcador de posición de imagen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60" name="Marcador de posición de imagen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16736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añ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es-ES" noProof="0"/>
              <a:t>YA HAN PASADO</a:t>
            </a:r>
          </a:p>
        </p:txBody>
      </p:sp>
      <p:sp>
        <p:nvSpPr>
          <p:cNvPr id="32" name="Marcador de posición de imagen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3" name="Marcador de posición de imagen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grpSp>
        <p:nvGrpSpPr>
          <p:cNvPr id="16" name="Gráfico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orma libre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pPr rtl="0"/>
              <a:endParaRPr lang="es-ES" noProof="0"/>
            </a:p>
          </p:txBody>
        </p:sp>
        <p:sp>
          <p:nvSpPr>
            <p:cNvPr id="18" name="Forma libre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pPr rtl="0"/>
              <a:endParaRPr lang="es-ES" noProof="0"/>
            </a:p>
          </p:txBody>
        </p:sp>
      </p:grpSp>
      <p:sp>
        <p:nvSpPr>
          <p:cNvPr id="20" name="Marcador de tex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es-ES" noProof="0"/>
              <a:t>¡AÑOS!</a:t>
            </a:r>
          </a:p>
        </p:txBody>
      </p:sp>
      <p:sp>
        <p:nvSpPr>
          <p:cNvPr id="22" name="Marcador de posición de imagen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23" name="Rectángu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imagen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7" name="Marcador de posición de imagen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2719937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Añ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es-ES" noProof="0"/>
              <a:t>YA HAN PASADO</a:t>
            </a:r>
          </a:p>
        </p:txBody>
      </p:sp>
      <p:sp>
        <p:nvSpPr>
          <p:cNvPr id="32" name="Marcador de posición de imagen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3" name="Marcador de posición de imagen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grpSp>
        <p:nvGrpSpPr>
          <p:cNvPr id="19" name="Gráfico 5">
            <a:extLst>
              <a:ext uri="{FF2B5EF4-FFF2-40B4-BE49-F238E27FC236}">
                <a16:creationId xmlns:a16="http://schemas.microsoft.com/office/drawing/2014/main" id="{618CA496-3320-2D86-0E34-A1AD95ABFE24}"/>
              </a:ext>
            </a:extLst>
          </p:cNvPr>
          <p:cNvGrpSpPr/>
          <p:nvPr userDrawn="1"/>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orma libre 7">
              <a:extLst>
                <a:ext uri="{FF2B5EF4-FFF2-40B4-BE49-F238E27FC236}">
                  <a16:creationId xmlns:a16="http://schemas.microsoft.com/office/drawing/2014/main" id="{05767C91-E587-0969-8D9B-A4D74A882FA8}"/>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pPr rtl="0"/>
              <a:endParaRPr lang="es-ES" noProof="0"/>
            </a:p>
          </p:txBody>
        </p:sp>
        <p:sp>
          <p:nvSpPr>
            <p:cNvPr id="24" name="Forma libre 8">
              <a:extLst>
                <a:ext uri="{FF2B5EF4-FFF2-40B4-BE49-F238E27FC236}">
                  <a16:creationId xmlns:a16="http://schemas.microsoft.com/office/drawing/2014/main" id="{3EC64269-1EBA-00C5-87D5-A5641D2AE60E}"/>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pPr rtl="0"/>
              <a:endParaRPr lang="es-ES" noProof="0"/>
            </a:p>
          </p:txBody>
        </p:sp>
      </p:grpSp>
      <p:sp>
        <p:nvSpPr>
          <p:cNvPr id="25" name="Marcador de posición de imagen 21">
            <a:extLst>
              <a:ext uri="{FF2B5EF4-FFF2-40B4-BE49-F238E27FC236}">
                <a16:creationId xmlns:a16="http://schemas.microsoft.com/office/drawing/2014/main" id="{B2471F2B-4B13-97DD-37DE-D92A9828F6DB}"/>
              </a:ext>
            </a:extLst>
          </p:cNvPr>
          <p:cNvSpPr>
            <a:spLocks noGrp="1"/>
          </p:cNvSpPr>
          <p:nvPr>
            <p:ph type="pic" sz="quarter" idx="21"/>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20" name="Marcador de tex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es-ES" noProof="0"/>
              <a:t>¡AÑOS!</a:t>
            </a:r>
          </a:p>
        </p:txBody>
      </p:sp>
      <p:sp>
        <p:nvSpPr>
          <p:cNvPr id="23" name="Rectángu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imagen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7" name="Marcador de posición de imagen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37141773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añ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es-ES" noProof="0"/>
              <a:t>YA HAN PASADO</a:t>
            </a:r>
          </a:p>
        </p:txBody>
      </p:sp>
      <p:sp>
        <p:nvSpPr>
          <p:cNvPr id="32" name="Marcador de posición de imagen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3" name="Marcador de posición de imagen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grpSp>
        <p:nvGrpSpPr>
          <p:cNvPr id="25" name="Gráfico 5">
            <a:extLst>
              <a:ext uri="{FF2B5EF4-FFF2-40B4-BE49-F238E27FC236}">
                <a16:creationId xmlns:a16="http://schemas.microsoft.com/office/drawing/2014/main" id="{5415ACA8-0022-6F41-D0BE-83B0335FCF00}"/>
              </a:ext>
            </a:extLst>
          </p:cNvPr>
          <p:cNvGrpSpPr/>
          <p:nvPr userDrawn="1"/>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6" name="Forma libre 6">
              <a:extLst>
                <a:ext uri="{FF2B5EF4-FFF2-40B4-BE49-F238E27FC236}">
                  <a16:creationId xmlns:a16="http://schemas.microsoft.com/office/drawing/2014/main" id="{82F097BC-5C78-582C-2F70-3D5C14BA837D}"/>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pPr rtl="0"/>
              <a:endParaRPr lang="es-ES" noProof="0"/>
            </a:p>
          </p:txBody>
        </p:sp>
        <p:sp>
          <p:nvSpPr>
            <p:cNvPr id="27" name="Forma libre 7">
              <a:extLst>
                <a:ext uri="{FF2B5EF4-FFF2-40B4-BE49-F238E27FC236}">
                  <a16:creationId xmlns:a16="http://schemas.microsoft.com/office/drawing/2014/main" id="{1D1B14E9-FCA7-8D11-E6E6-F694D86E4CEC}"/>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pPr rtl="0"/>
              <a:endParaRPr lang="es-ES" noProof="0"/>
            </a:p>
          </p:txBody>
        </p:sp>
      </p:grpSp>
      <p:sp>
        <p:nvSpPr>
          <p:cNvPr id="28" name="Marcador de posición de imagen 21">
            <a:extLst>
              <a:ext uri="{FF2B5EF4-FFF2-40B4-BE49-F238E27FC236}">
                <a16:creationId xmlns:a16="http://schemas.microsoft.com/office/drawing/2014/main" id="{719CF46E-A2D8-9156-1B77-76E8D7CDC9CB}"/>
              </a:ext>
            </a:extLst>
          </p:cNvPr>
          <p:cNvSpPr>
            <a:spLocks noGrp="1"/>
          </p:cNvSpPr>
          <p:nvPr>
            <p:ph type="pic" sz="quarter" idx="21"/>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20" name="Marcador de tex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es-ES" noProof="0"/>
              <a:t>¡AÑOS!</a:t>
            </a:r>
          </a:p>
        </p:txBody>
      </p:sp>
      <p:sp>
        <p:nvSpPr>
          <p:cNvPr id="23" name="Rectángu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imagen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7" name="Marcador de posición de imagen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509834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añ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es-ES" noProof="0"/>
              <a:t>YA HAN PASADO</a:t>
            </a:r>
          </a:p>
        </p:txBody>
      </p:sp>
      <p:sp>
        <p:nvSpPr>
          <p:cNvPr id="32" name="Marcador de posición de imagen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3" name="Marcador de posición de imagen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grpSp>
        <p:nvGrpSpPr>
          <p:cNvPr id="19" name="Gráfico 5">
            <a:extLst>
              <a:ext uri="{FF2B5EF4-FFF2-40B4-BE49-F238E27FC236}">
                <a16:creationId xmlns:a16="http://schemas.microsoft.com/office/drawing/2014/main" id="{F258C127-40EF-5D77-147B-EC7FFA3DAFF7}"/>
              </a:ext>
            </a:extLst>
          </p:cNvPr>
          <p:cNvGrpSpPr/>
          <p:nvPr userDrawn="1"/>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orma libre 6">
              <a:extLst>
                <a:ext uri="{FF2B5EF4-FFF2-40B4-BE49-F238E27FC236}">
                  <a16:creationId xmlns:a16="http://schemas.microsoft.com/office/drawing/2014/main" id="{66FAA318-A86E-50A8-D5A3-F49BEAFD39D8}"/>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pPr rtl="0"/>
              <a:endParaRPr lang="es-ES" noProof="0"/>
            </a:p>
          </p:txBody>
        </p:sp>
        <p:sp>
          <p:nvSpPr>
            <p:cNvPr id="24" name="Forma libre 7">
              <a:extLst>
                <a:ext uri="{FF2B5EF4-FFF2-40B4-BE49-F238E27FC236}">
                  <a16:creationId xmlns:a16="http://schemas.microsoft.com/office/drawing/2014/main" id="{ECEFE8BE-D750-36C4-6133-FB286E410536}"/>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pPr rtl="0"/>
              <a:endParaRPr lang="es-ES" noProof="0"/>
            </a:p>
          </p:txBody>
        </p:sp>
      </p:grpSp>
      <p:sp>
        <p:nvSpPr>
          <p:cNvPr id="25" name="Marcador de posición de imagen 21">
            <a:extLst>
              <a:ext uri="{FF2B5EF4-FFF2-40B4-BE49-F238E27FC236}">
                <a16:creationId xmlns:a16="http://schemas.microsoft.com/office/drawing/2014/main" id="{6461DAF9-DB14-6A9E-6684-703C88280D56}"/>
              </a:ext>
            </a:extLst>
          </p:cNvPr>
          <p:cNvSpPr>
            <a:spLocks noGrp="1"/>
          </p:cNvSpPr>
          <p:nvPr>
            <p:ph type="pic" sz="quarter" idx="21"/>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20" name="Marcador de tex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es-ES" noProof="0"/>
              <a:t>¡AÑOS!</a:t>
            </a:r>
          </a:p>
        </p:txBody>
      </p:sp>
      <p:sp>
        <p:nvSpPr>
          <p:cNvPr id="23" name="Rectángu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imagen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7" name="Marcador de posición de imagen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26325853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añ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es-ES" noProof="0"/>
              <a:t>YA HAN PASADO</a:t>
            </a:r>
          </a:p>
        </p:txBody>
      </p:sp>
      <p:sp>
        <p:nvSpPr>
          <p:cNvPr id="32" name="Marcador de posición de imagen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3" name="Marcador de posición de imagen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0" name="Marcador de posición de imagen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grpSp>
        <p:nvGrpSpPr>
          <p:cNvPr id="19" name="Gráfico 5">
            <a:extLst>
              <a:ext uri="{FF2B5EF4-FFF2-40B4-BE49-F238E27FC236}">
                <a16:creationId xmlns:a16="http://schemas.microsoft.com/office/drawing/2014/main" id="{37C6DC56-FE22-CB5E-C6CF-C5D440EE89A1}"/>
              </a:ext>
            </a:extLst>
          </p:cNvPr>
          <p:cNvGrpSpPr/>
          <p:nvPr userDrawn="1"/>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1" name="Forma libre 6">
              <a:extLst>
                <a:ext uri="{FF2B5EF4-FFF2-40B4-BE49-F238E27FC236}">
                  <a16:creationId xmlns:a16="http://schemas.microsoft.com/office/drawing/2014/main" id="{7F61850B-11D7-1CEA-AADC-6C6F63D4610C}"/>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pPr rtl="0"/>
              <a:endParaRPr lang="es-ES" noProof="0"/>
            </a:p>
          </p:txBody>
        </p:sp>
        <p:sp>
          <p:nvSpPr>
            <p:cNvPr id="24" name="Forma libre 7">
              <a:extLst>
                <a:ext uri="{FF2B5EF4-FFF2-40B4-BE49-F238E27FC236}">
                  <a16:creationId xmlns:a16="http://schemas.microsoft.com/office/drawing/2014/main" id="{0E7E2556-468A-0E85-339B-1B6A2DE36A35}"/>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pPr rtl="0"/>
              <a:endParaRPr lang="es-ES" noProof="0"/>
            </a:p>
          </p:txBody>
        </p:sp>
      </p:grpSp>
      <p:sp>
        <p:nvSpPr>
          <p:cNvPr id="25" name="Marcador de posición de imagen 21">
            <a:extLst>
              <a:ext uri="{FF2B5EF4-FFF2-40B4-BE49-F238E27FC236}">
                <a16:creationId xmlns:a16="http://schemas.microsoft.com/office/drawing/2014/main" id="{9F0D5A37-9BF1-3838-73F9-26D2DA949FA1}"/>
              </a:ext>
            </a:extLst>
          </p:cNvPr>
          <p:cNvSpPr>
            <a:spLocks noGrp="1"/>
          </p:cNvSpPr>
          <p:nvPr>
            <p:ph type="pic" sz="quarter" idx="21"/>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20" name="Marcador de tex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es-ES" noProof="0"/>
              <a:t>¡AÑOS!</a:t>
            </a:r>
          </a:p>
        </p:txBody>
      </p:sp>
      <p:sp>
        <p:nvSpPr>
          <p:cNvPr id="23" name="Rectángu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imagen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7" name="Marcador de posición de imagen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es-ES" noProof="0"/>
              <a:t>Haga clic en el icono para agregar una imagen</a:t>
            </a:r>
          </a:p>
        </p:txBody>
      </p:sp>
      <p:sp>
        <p:nvSpPr>
          <p:cNvPr id="34" name="Marcador de posición de imagen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rtlCol="0">
            <a:noAutofit/>
          </a:bodyPr>
          <a:lstStyle>
            <a:lvl1pPr marL="0" indent="0">
              <a:buNone/>
              <a:defRPr sz="1400"/>
            </a:lvl1pPr>
          </a:lstStyle>
          <a:p>
            <a:pPr rtl="0"/>
            <a:r>
              <a:rPr lang="es-ES" noProof="0"/>
              <a:t>Haga clic en el icono para agregar una imagen</a:t>
            </a:r>
          </a:p>
        </p:txBody>
      </p:sp>
      <p:sp>
        <p:nvSpPr>
          <p:cNvPr id="3" name="Marcador de pie de pá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36089180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la sección">
    <p:bg>
      <p:bgPr>
        <a:solidFill>
          <a:schemeClr val="accent6">
            <a:lumMod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rtlCol="0" anchor="b"/>
          <a:lstStyle>
            <a:lvl1pPr>
              <a:defRPr sz="6000">
                <a:solidFill>
                  <a:schemeClr val="bg1"/>
                </a:solidFill>
              </a:defRPr>
            </a:lvl1p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
        <p:nvSpPr>
          <p:cNvPr id="5" name="Marcador de pie de página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6" name="Marcador de número de diapositiva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grpSp>
        <p:nvGrpSpPr>
          <p:cNvPr id="13" name="Gráfico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orma libre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pPr rtl="0"/>
              <a:endParaRPr lang="es-ES" noProof="0"/>
            </a:p>
          </p:txBody>
        </p:sp>
        <p:sp>
          <p:nvSpPr>
            <p:cNvPr id="15" name="Forma libre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pPr rtl="0"/>
              <a:endParaRPr lang="es-ES" noProof="0"/>
            </a:p>
          </p:txBody>
        </p:sp>
        <p:sp>
          <p:nvSpPr>
            <p:cNvPr id="16" name="Forma libre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es-ES" noProof="0"/>
            </a:p>
          </p:txBody>
        </p:sp>
        <p:sp>
          <p:nvSpPr>
            <p:cNvPr id="17" name="Forma libre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es-ES" noProof="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C5F399E7-5587-F947-9A82-ABEFDE4977A6}"/>
              </a:ext>
            </a:extLst>
          </p:cNvPr>
          <p:cNvSpPr>
            <a:spLocks noGrp="1"/>
          </p:cNvSpPr>
          <p:nvPr>
            <p:ph type="title"/>
          </p:nvPr>
        </p:nvSpPr>
        <p:spPr/>
        <p:txBody>
          <a:bodyPr rtlCol="0"/>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contenido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rtlCol="0"/>
          <a:lstStyle>
            <a:lvl1pPr>
              <a:defRPr>
                <a:solidFill>
                  <a:schemeClr val="bg1"/>
                </a:solidFill>
              </a:defRPr>
            </a:lvl1pPr>
          </a:lstStyle>
          <a:p>
            <a:pPr rtl="0"/>
            <a:endParaRPr lang="es-ES" noProof="0"/>
          </a:p>
        </p:txBody>
      </p:sp>
      <p:sp>
        <p:nvSpPr>
          <p:cNvPr id="7" name="Marcador de posición de número de diapositiva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42535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rtlCol="0"/>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contenido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contenido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Marcador de pie de página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9" name="Marcador de número de diapositiva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423244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a:blip r:embed="rId2"/>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2503C526-9214-5142-8E1C-A241DB735CA8}"/>
              </a:ext>
            </a:extLst>
          </p:cNvPr>
          <p:cNvSpPr>
            <a:spLocks noGrp="1"/>
          </p:cNvSpPr>
          <p:nvPr>
            <p:ph type="title"/>
          </p:nvPr>
        </p:nvSpPr>
        <p:spPr/>
        <p:txBody>
          <a:bodyPr rtlCol="0"/>
          <a:lstStyle/>
          <a:p>
            <a:pPr rtl="0"/>
            <a:r>
              <a:rPr lang="es-ES" noProof="0"/>
              <a:t>Haga clic para modificar el estilo de título del patrón</a:t>
            </a:r>
          </a:p>
        </p:txBody>
      </p:sp>
      <p:sp>
        <p:nvSpPr>
          <p:cNvPr id="4" name="Marcador de pie de página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rtlCol="0"/>
          <a:lstStyle>
            <a:lvl1pPr>
              <a:defRPr>
                <a:solidFill>
                  <a:schemeClr val="bg1"/>
                </a:solidFill>
              </a:defRPr>
            </a:lvl1pPr>
          </a:lstStyle>
          <a:p>
            <a:pPr rtl="0"/>
            <a:endParaRPr lang="es-ES" noProof="0"/>
          </a:p>
        </p:txBody>
      </p:sp>
      <p:sp>
        <p:nvSpPr>
          <p:cNvPr id="5" name="Marcador de posición de número de diapositiva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15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p:bgPr>
        <a:solidFill>
          <a:schemeClr val="accent6">
            <a:lumMod val="50000"/>
          </a:schemeClr>
        </a:solidFill>
        <a:effectLst/>
      </p:bgPr>
    </p:bg>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es-ES" noProof="0"/>
          </a:p>
        </p:txBody>
      </p:sp>
      <p:sp>
        <p:nvSpPr>
          <p:cNvPr id="4" name="Marcador de número de diapositiva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es-ES" noProof="0" smtClean="0"/>
              <a:pPr rtl="0"/>
              <a:t>‹Nº›</a:t>
            </a:fld>
            <a:endParaRPr lang="es-ES" noProof="0"/>
          </a:p>
        </p:txBody>
      </p:sp>
    </p:spTree>
    <p:extLst>
      <p:ext uri="{BB962C8B-B14F-4D97-AF65-F5344CB8AC3E}">
        <p14:creationId xmlns:p14="http://schemas.microsoft.com/office/powerpoint/2010/main" val="929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16" name="Rectángulo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rtlCol="0" anchor="b"/>
          <a:lstStyle>
            <a:lvl1pPr>
              <a:defRPr sz="3200"/>
            </a:lvl1pPr>
          </a:lstStyle>
          <a:p>
            <a:pPr rtl="0"/>
            <a:r>
              <a:rPr lang="es-ES" noProof="0"/>
              <a:t>Haga clic para modificar el estilo de título del patrón</a:t>
            </a:r>
          </a:p>
        </p:txBody>
      </p:sp>
      <p:sp>
        <p:nvSpPr>
          <p:cNvPr id="3" name="Marcador de contenido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6" name="Marcador de posición de pie de página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rtlCol="0"/>
          <a:lstStyle/>
          <a:p>
            <a:pPr rtl="0"/>
            <a:fld id="{75D75D45-ECC0-BE49-BEE9-DCEB92F451F1}" type="slidenum">
              <a:rPr lang="es-ES" noProof="0" smtClean="0"/>
              <a:t>‹Nº›</a:t>
            </a:fld>
            <a:endParaRPr lang="es-ES" noProof="0"/>
          </a:p>
        </p:txBody>
      </p:sp>
      <p:grpSp>
        <p:nvGrpSpPr>
          <p:cNvPr id="11" name="Gráfico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orma libre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pPr rtl="0"/>
              <a:endParaRPr lang="es-ES" noProof="0"/>
            </a:p>
          </p:txBody>
        </p:sp>
        <p:sp>
          <p:nvSpPr>
            <p:cNvPr id="13" name="Forma libre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pPr rtl="0"/>
              <a:endParaRPr lang="es-ES" noProof="0"/>
            </a:p>
          </p:txBody>
        </p:sp>
        <p:sp>
          <p:nvSpPr>
            <p:cNvPr id="14" name="Forma libre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pPr rtl="0"/>
              <a:endParaRPr lang="es-ES" noProof="0"/>
            </a:p>
          </p:txBody>
        </p:sp>
        <p:sp>
          <p:nvSpPr>
            <p:cNvPr id="15" name="Forma libre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pPr rtl="0"/>
              <a:endParaRPr lang="es-ES" noProof="0"/>
            </a:p>
          </p:txBody>
        </p:sp>
      </p:grpSp>
    </p:spTree>
    <p:extLst>
      <p:ext uri="{BB962C8B-B14F-4D97-AF65-F5344CB8AC3E}">
        <p14:creationId xmlns:p14="http://schemas.microsoft.com/office/powerpoint/2010/main" val="421699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bg>
      <p:bgPr>
        <a:blipFill>
          <a:blip r:embed="rId2"/>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Título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es-ES" noProof="0"/>
              <a:t>Haga clic para modificar el estilo de título del patrón</a:t>
            </a:r>
          </a:p>
        </p:txBody>
      </p:sp>
      <p:sp>
        <p:nvSpPr>
          <p:cNvPr id="3" name="Marcador de posición de imagen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texto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6" name="Marcador de posición de pie de página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rtlCol="0"/>
          <a:lstStyle/>
          <a:p>
            <a:pPr rtl="0"/>
            <a:endParaRPr lang="es-ES" noProof="0"/>
          </a:p>
        </p:txBody>
      </p:sp>
      <p:sp>
        <p:nvSpPr>
          <p:cNvPr id="7" name="Marcador de posición de número de diapositiva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rtlCol="0"/>
          <a:lstStyle/>
          <a:p>
            <a:pPr rtl="0"/>
            <a:fld id="{75D75D45-ECC0-BE49-BEE9-DCEB92F451F1}" type="slidenum">
              <a:rPr lang="es-ES" noProof="0" smtClean="0"/>
              <a:t>‹Nº›</a:t>
            </a:fld>
            <a:endParaRPr lang="es-ES" noProof="0"/>
          </a:p>
        </p:txBody>
      </p:sp>
      <p:sp>
        <p:nvSpPr>
          <p:cNvPr id="9" name="Rectángulo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Tree>
    <p:extLst>
      <p:ext uri="{BB962C8B-B14F-4D97-AF65-F5344CB8AC3E}">
        <p14:creationId xmlns:p14="http://schemas.microsoft.com/office/powerpoint/2010/main" val="216761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texto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número de diapositiva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5D75D45-ECC0-BE49-BEE9-DCEB92F451F1}" type="slidenum">
              <a:rPr lang="es-ES" noProof="0" smtClean="0"/>
              <a:t>‹Nº›</a:t>
            </a:fld>
            <a:endParaRPr lang="es-ES" noProof="0"/>
          </a:p>
        </p:txBody>
      </p:sp>
      <p:sp>
        <p:nvSpPr>
          <p:cNvPr id="8" name="Marcador de pie de página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s-ES" noProof="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76" r:id="rId23"/>
    <p:sldLayoutId id="2147483677" r:id="rId24"/>
    <p:sldLayoutId id="2147483678" r:id="rId25"/>
    <p:sldLayoutId id="2147483679"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11" Type="http://schemas.openxmlformats.org/officeDocument/2006/relationships/image" Target="../media/image13.jpeg"/><Relationship Id="rId5" Type="http://schemas.openxmlformats.org/officeDocument/2006/relationships/slideLayout" Target="../slideLayouts/slideLayout12.xml"/><Relationship Id="rId10" Type="http://schemas.openxmlformats.org/officeDocument/2006/relationships/image" Target="../media/image12.jpeg"/><Relationship Id="rId4" Type="http://schemas.openxmlformats.org/officeDocument/2006/relationships/video" Target="../media/media2.mp4"/><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Diagrama, Escala de tiempo&#10;&#10;Descripción generada automáticamente">
            <a:extLst>
              <a:ext uri="{FF2B5EF4-FFF2-40B4-BE49-F238E27FC236}">
                <a16:creationId xmlns:a16="http://schemas.microsoft.com/office/drawing/2014/main" id="{0723BB84-A82E-549F-5CC4-0011CC3D8B9E}"/>
              </a:ext>
            </a:extLst>
          </p:cNvPr>
          <p:cNvPicPr>
            <a:picLocks noChangeAspect="1"/>
          </p:cNvPicPr>
          <p:nvPr/>
        </p:nvPicPr>
        <p:blipFill>
          <a:blip r:embed="rId3"/>
          <a:stretch>
            <a:fillRect/>
          </a:stretch>
        </p:blipFill>
        <p:spPr>
          <a:xfrm>
            <a:off x="3096024" y="846083"/>
            <a:ext cx="2799365" cy="4976648"/>
          </a:xfrm>
          <a:prstGeom prst="rect">
            <a:avLst/>
          </a:prstGeom>
        </p:spPr>
      </p:pic>
      <p:pic>
        <p:nvPicPr>
          <p:cNvPr id="16" name="Imagen 15" descr="Diagrama, Escala de tiempo&#10;&#10;Descripción generada automáticamente">
            <a:extLst>
              <a:ext uri="{FF2B5EF4-FFF2-40B4-BE49-F238E27FC236}">
                <a16:creationId xmlns:a16="http://schemas.microsoft.com/office/drawing/2014/main" id="{212AA38B-A243-D415-3179-591B7DB480B8}"/>
              </a:ext>
            </a:extLst>
          </p:cNvPr>
          <p:cNvPicPr>
            <a:picLocks noChangeAspect="1"/>
          </p:cNvPicPr>
          <p:nvPr/>
        </p:nvPicPr>
        <p:blipFill>
          <a:blip r:embed="rId3"/>
          <a:stretch>
            <a:fillRect/>
          </a:stretch>
        </p:blipFill>
        <p:spPr>
          <a:xfrm>
            <a:off x="6096000" y="846083"/>
            <a:ext cx="2799365" cy="4976648"/>
          </a:xfrm>
          <a:prstGeom prst="rect">
            <a:avLst/>
          </a:prstGeom>
        </p:spPr>
      </p:pic>
      <p:pic>
        <p:nvPicPr>
          <p:cNvPr id="23" name="Marcador de posición de imagen 22" descr="Personas sentadas alrededor de una mesa&#10;&#10;Descripción generada automáticamente con confianza baja">
            <a:extLst>
              <a:ext uri="{FF2B5EF4-FFF2-40B4-BE49-F238E27FC236}">
                <a16:creationId xmlns:a16="http://schemas.microsoft.com/office/drawing/2014/main" id="{C0573F8A-F241-FD8E-696B-F59F3826E197}"/>
              </a:ext>
            </a:extLst>
          </p:cNvPr>
          <p:cNvPicPr>
            <a:picLocks noGrp="1" noChangeAspect="1"/>
          </p:cNvPicPr>
          <p:nvPr>
            <p:ph type="pic" sz="quarter" idx="17"/>
          </p:nvPr>
        </p:nvPicPr>
        <p:blipFill>
          <a:blip r:embed="rId4"/>
          <a:srcRect l="31253" r="31253"/>
          <a:stretch>
            <a:fillRect/>
          </a:stretch>
        </p:blipFill>
        <p:spPr/>
      </p:pic>
      <p:pic>
        <p:nvPicPr>
          <p:cNvPr id="27" name="Marcador de posición de imagen 26" descr="Un grupo de personas sentadas alrededor de una mesa&#10;&#10;Descripción generada automáticamente">
            <a:extLst>
              <a:ext uri="{FF2B5EF4-FFF2-40B4-BE49-F238E27FC236}">
                <a16:creationId xmlns:a16="http://schemas.microsoft.com/office/drawing/2014/main" id="{D7660174-61F3-B9F8-E451-5AB2FA905F8A}"/>
              </a:ext>
            </a:extLst>
          </p:cNvPr>
          <p:cNvPicPr>
            <a:picLocks noGrp="1" noChangeAspect="1"/>
          </p:cNvPicPr>
          <p:nvPr>
            <p:ph type="pic" sz="quarter" idx="16"/>
          </p:nvPr>
        </p:nvPicPr>
        <p:blipFill>
          <a:blip r:embed="rId5"/>
          <a:srcRect l="31256" r="31256"/>
          <a:stretch>
            <a:fillRect/>
          </a:stretch>
        </p:blipFill>
        <p:spPr/>
      </p:pic>
      <p:pic>
        <p:nvPicPr>
          <p:cNvPr id="31" name="Marcador de posición de imagen 30" descr="Un grupo de personas en un parque&#10;&#10;Descripción generada automáticamente">
            <a:extLst>
              <a:ext uri="{FF2B5EF4-FFF2-40B4-BE49-F238E27FC236}">
                <a16:creationId xmlns:a16="http://schemas.microsoft.com/office/drawing/2014/main" id="{3C683CA2-DA7C-2A63-F20D-8BA49C67F944}"/>
              </a:ext>
            </a:extLst>
          </p:cNvPr>
          <p:cNvPicPr>
            <a:picLocks noGrp="1" noChangeAspect="1"/>
          </p:cNvPicPr>
          <p:nvPr>
            <p:ph type="pic" sz="quarter" idx="15"/>
          </p:nvPr>
        </p:nvPicPr>
        <p:blipFill>
          <a:blip r:embed="rId6"/>
          <a:srcRect l="32204" r="32204"/>
          <a:stretch>
            <a:fillRect/>
          </a:stretch>
        </p:blipFill>
        <p:spPr/>
      </p:pic>
      <p:pic>
        <p:nvPicPr>
          <p:cNvPr id="39" name="Marcador de posición de imagen 38" descr="Un par de personas de pie sobre pasto&#10;&#10;Descripción generada automáticamente con confianza media">
            <a:extLst>
              <a:ext uri="{FF2B5EF4-FFF2-40B4-BE49-F238E27FC236}">
                <a16:creationId xmlns:a16="http://schemas.microsoft.com/office/drawing/2014/main" id="{223009B3-E051-5134-B45B-07F705506D05}"/>
              </a:ext>
            </a:extLst>
          </p:cNvPr>
          <p:cNvPicPr>
            <a:picLocks noGrp="1" noChangeAspect="1"/>
          </p:cNvPicPr>
          <p:nvPr>
            <p:ph type="pic" sz="quarter" idx="18"/>
          </p:nvPr>
        </p:nvPicPr>
        <p:blipFill>
          <a:blip r:embed="rId7"/>
          <a:srcRect l="31253" r="31253"/>
          <a:stretch>
            <a:fillRect/>
          </a:stretch>
        </p:blipFill>
        <p:spPr/>
      </p:pic>
    </p:spTree>
    <p:extLst>
      <p:ext uri="{BB962C8B-B14F-4D97-AF65-F5344CB8AC3E}">
        <p14:creationId xmlns:p14="http://schemas.microsoft.com/office/powerpoint/2010/main" val="407560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F4E2A51-5DD2-69F7-31C5-9BA3B3282791}"/>
              </a:ext>
            </a:extLst>
          </p:cNvPr>
          <p:cNvSpPr>
            <a:spLocks noGrp="1"/>
          </p:cNvSpPr>
          <p:nvPr>
            <p:ph type="title"/>
          </p:nvPr>
        </p:nvSpPr>
        <p:spPr>
          <a:xfrm>
            <a:off x="1006366" y="178675"/>
            <a:ext cx="9808779" cy="6547945"/>
          </a:xfrm>
        </p:spPr>
        <p:txBody>
          <a:bodyPr>
            <a:normAutofit fontScale="90000"/>
          </a:bodyPr>
          <a:lstStyle/>
          <a:p>
            <a:r>
              <a:rPr lang="es-ES" dirty="0"/>
              <a:t>-SyS Chiva: Silvia</a:t>
            </a:r>
            <a:br>
              <a:rPr lang="es-ES" dirty="0"/>
            </a:br>
            <a:r>
              <a:rPr lang="es-ES" dirty="0"/>
              <a:t>-SyS </a:t>
            </a:r>
            <a:r>
              <a:rPr lang="es-ES" dirty="0" err="1"/>
              <a:t>Alboraia</a:t>
            </a:r>
            <a:r>
              <a:rPr lang="es-ES" dirty="0"/>
              <a:t>: Carmen y familia</a:t>
            </a:r>
            <a:br>
              <a:rPr lang="es-ES" dirty="0"/>
            </a:br>
            <a:r>
              <a:rPr lang="es-ES" dirty="0"/>
              <a:t>-SyS Sagunto: </a:t>
            </a:r>
            <a:r>
              <a:rPr lang="es-ES" dirty="0" err="1"/>
              <a:t>Africa</a:t>
            </a:r>
            <a:r>
              <a:rPr lang="es-ES" dirty="0"/>
              <a:t>, Pepe, </a:t>
            </a:r>
            <a:r>
              <a:rPr lang="es-ES" dirty="0" err="1"/>
              <a:t>Angeles</a:t>
            </a:r>
            <a:r>
              <a:rPr lang="es-ES" dirty="0"/>
              <a:t>, Andrés &amp; Giselle, Carmen &amp; José Miguel, Alba, Alfonso e hijos</a:t>
            </a:r>
            <a:br>
              <a:rPr lang="es-ES" dirty="0"/>
            </a:br>
            <a:r>
              <a:rPr lang="es-ES" dirty="0"/>
              <a:t>-SyS Manises: Pura, Miguel</a:t>
            </a:r>
            <a:br>
              <a:rPr lang="es-ES" dirty="0"/>
            </a:br>
            <a:r>
              <a:rPr lang="es-ES" dirty="0"/>
              <a:t>-SyS </a:t>
            </a:r>
            <a:r>
              <a:rPr lang="es-ES" dirty="0" err="1"/>
              <a:t>Lliria</a:t>
            </a:r>
            <a:r>
              <a:rPr lang="es-ES" dirty="0"/>
              <a:t>: Carmen, Loles, Julia, Cristina, Nieves, Aurora &amp; Jesús, Andrés &amp; pareja, </a:t>
            </a:r>
            <a:r>
              <a:rPr lang="es-ES" dirty="0" err="1"/>
              <a:t>Tali</a:t>
            </a:r>
            <a:r>
              <a:rPr lang="es-ES" dirty="0"/>
              <a:t>, Floren</a:t>
            </a:r>
            <a:br>
              <a:rPr lang="es-ES" dirty="0"/>
            </a:br>
            <a:r>
              <a:rPr lang="es-ES" dirty="0"/>
              <a:t>-SyS Mestalla (Valencia): Amar, Teresa, Pilar, Fran, Inma, María, Ramón, Alejandro &amp; </a:t>
            </a:r>
            <a:r>
              <a:rPr lang="es-ES" dirty="0" err="1"/>
              <a:t>Sere</a:t>
            </a:r>
            <a:r>
              <a:rPr lang="es-ES" dirty="0"/>
              <a:t>, Carlos, </a:t>
            </a:r>
            <a:r>
              <a:rPr lang="es-ES" dirty="0" err="1"/>
              <a:t>Mª</a:t>
            </a:r>
            <a:r>
              <a:rPr lang="es-ES" dirty="0"/>
              <a:t> Carmen e hija, Teresa &amp; mami Rosa, Lola, Carmen, Michelle</a:t>
            </a:r>
            <a:br>
              <a:rPr lang="es-ES" dirty="0"/>
            </a:br>
            <a:r>
              <a:rPr lang="es-ES" dirty="0"/>
              <a:t>-SyS Castellón: Noelia</a:t>
            </a:r>
            <a:br>
              <a:rPr lang="es-ES" dirty="0"/>
            </a:br>
            <a:r>
              <a:rPr lang="es-ES" dirty="0"/>
              <a:t>-SyS </a:t>
            </a:r>
            <a:r>
              <a:rPr lang="es-ES" dirty="0" err="1"/>
              <a:t>Rafelguaraf</a:t>
            </a:r>
            <a:r>
              <a:rPr lang="es-ES" dirty="0"/>
              <a:t>: Javier</a:t>
            </a:r>
            <a:br>
              <a:rPr lang="es-ES" dirty="0"/>
            </a:br>
            <a:r>
              <a:rPr lang="es-ES" dirty="0"/>
              <a:t>-SyS Mislata: Antoine, Fran, </a:t>
            </a:r>
            <a:r>
              <a:rPr lang="es-ES" dirty="0" err="1"/>
              <a:t>Mª</a:t>
            </a:r>
            <a:r>
              <a:rPr lang="es-ES" dirty="0"/>
              <a:t> Luisa</a:t>
            </a:r>
            <a:br>
              <a:rPr lang="es-ES" dirty="0"/>
            </a:br>
            <a:r>
              <a:rPr lang="es-ES" dirty="0"/>
              <a:t>-SyS Oliva: Paco &amp; Victoria</a:t>
            </a:r>
            <a:br>
              <a:rPr lang="es-ES" dirty="0"/>
            </a:br>
            <a:r>
              <a:rPr lang="es-ES" dirty="0"/>
              <a:t>-SyS </a:t>
            </a:r>
            <a:r>
              <a:rPr lang="es-ES" dirty="0" err="1"/>
              <a:t>Alaquás</a:t>
            </a:r>
            <a:r>
              <a:rPr lang="es-ES" dirty="0"/>
              <a:t>: Pili, Natalia</a:t>
            </a:r>
            <a:br>
              <a:rPr lang="es-ES" dirty="0"/>
            </a:br>
            <a:r>
              <a:rPr lang="es-ES" dirty="0"/>
              <a:t>-Invitados: Liliana, Cristina, Julia &amp; Antonio</a:t>
            </a:r>
            <a:br>
              <a:rPr lang="es-ES" dirty="0"/>
            </a:br>
            <a:r>
              <a:rPr lang="es-ES" dirty="0"/>
              <a:t>- Cocineros: Chimo &amp; Toni</a:t>
            </a:r>
            <a:br>
              <a:rPr lang="es-ES" dirty="0"/>
            </a:br>
            <a:r>
              <a:rPr lang="es-ES" dirty="0"/>
              <a:t>- Fotógrafo: Nori</a:t>
            </a:r>
          </a:p>
        </p:txBody>
      </p:sp>
    </p:spTree>
    <p:extLst>
      <p:ext uri="{BB962C8B-B14F-4D97-AF65-F5344CB8AC3E}">
        <p14:creationId xmlns:p14="http://schemas.microsoft.com/office/powerpoint/2010/main" val="379365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A2C6-E3AD-84E5-EA33-DD7FB23D8EAC}"/>
            </a:ext>
          </a:extLst>
        </p:cNvPr>
        <p:cNvGrpSpPr/>
        <p:nvPr/>
      </p:nvGrpSpPr>
      <p:grpSpPr>
        <a:xfrm>
          <a:off x="0" y="0"/>
          <a:ext cx="0" cy="0"/>
          <a:chOff x="0" y="0"/>
          <a:chExt cx="0" cy="0"/>
        </a:xfrm>
      </p:grpSpPr>
      <p:pic>
        <p:nvPicPr>
          <p:cNvPr id="3" name="Imagen 2" descr="Logotipo, nombre de la empresa&#10;&#10;Descripción generada automáticamente">
            <a:extLst>
              <a:ext uri="{FF2B5EF4-FFF2-40B4-BE49-F238E27FC236}">
                <a16:creationId xmlns:a16="http://schemas.microsoft.com/office/drawing/2014/main" id="{4BE89E39-8E84-0F5D-2DC8-EFD7FB8CF3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5547" y="3353050"/>
            <a:ext cx="1649072" cy="902860"/>
          </a:xfrm>
          <a:prstGeom prst="rect">
            <a:avLst/>
          </a:prstGeom>
        </p:spPr>
      </p:pic>
      <p:sp>
        <p:nvSpPr>
          <p:cNvPr id="6" name="Título 5">
            <a:extLst>
              <a:ext uri="{FF2B5EF4-FFF2-40B4-BE49-F238E27FC236}">
                <a16:creationId xmlns:a16="http://schemas.microsoft.com/office/drawing/2014/main" id="{F405772D-3743-ED10-0A2A-B55F94AD2EB9}"/>
              </a:ext>
            </a:extLst>
          </p:cNvPr>
          <p:cNvSpPr>
            <a:spLocks noGrp="1"/>
          </p:cNvSpPr>
          <p:nvPr>
            <p:ph type="title"/>
          </p:nvPr>
        </p:nvSpPr>
        <p:spPr>
          <a:xfrm>
            <a:off x="838200" y="4431388"/>
            <a:ext cx="10515600" cy="619613"/>
          </a:xfrm>
        </p:spPr>
        <p:txBody>
          <a:bodyPr/>
          <a:lstStyle/>
          <a:p>
            <a:r>
              <a:rPr lang="es-ES" dirty="0"/>
              <a:t>Próximo encuentro a la vuelta de la esquina…</a:t>
            </a:r>
          </a:p>
        </p:txBody>
      </p:sp>
      <p:pic>
        <p:nvPicPr>
          <p:cNvPr id="8" name="Imagen 7">
            <a:extLst>
              <a:ext uri="{FF2B5EF4-FFF2-40B4-BE49-F238E27FC236}">
                <a16:creationId xmlns:a16="http://schemas.microsoft.com/office/drawing/2014/main" id="{1395EAB0-034B-0105-A53D-6C8A5FD38FF8}"/>
              </a:ext>
            </a:extLst>
          </p:cNvPr>
          <p:cNvPicPr>
            <a:picLocks noChangeAspect="1"/>
          </p:cNvPicPr>
          <p:nvPr/>
        </p:nvPicPr>
        <p:blipFill>
          <a:blip r:embed="rId3"/>
          <a:stretch>
            <a:fillRect/>
          </a:stretch>
        </p:blipFill>
        <p:spPr>
          <a:xfrm>
            <a:off x="3629025" y="259309"/>
            <a:ext cx="4933950" cy="2828925"/>
          </a:xfrm>
          <a:prstGeom prst="rect">
            <a:avLst/>
          </a:prstGeom>
        </p:spPr>
      </p:pic>
    </p:spTree>
    <p:extLst>
      <p:ext uri="{BB962C8B-B14F-4D97-AF65-F5344CB8AC3E}">
        <p14:creationId xmlns:p14="http://schemas.microsoft.com/office/powerpoint/2010/main" val="1199071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FEA41CD-BD52-9634-9D73-31DC140A186A}"/>
              </a:ext>
            </a:extLst>
          </p:cNvPr>
          <p:cNvSpPr>
            <a:spLocks noGrp="1"/>
          </p:cNvSpPr>
          <p:nvPr>
            <p:ph type="ctrTitle"/>
          </p:nvPr>
        </p:nvSpPr>
        <p:spPr>
          <a:xfrm>
            <a:off x="1248507" y="1522361"/>
            <a:ext cx="7362092" cy="2387600"/>
          </a:xfrm>
        </p:spPr>
        <p:txBody>
          <a:bodyPr>
            <a:normAutofit/>
          </a:bodyPr>
          <a:lstStyle/>
          <a:p>
            <a:r>
              <a:rPr lang="es-ES" dirty="0"/>
              <a:t>Erase una vez…</a:t>
            </a:r>
            <a:br>
              <a:rPr lang="es-ES" dirty="0"/>
            </a:br>
            <a:r>
              <a:rPr lang="es-ES" sz="4800" dirty="0"/>
              <a:t>en un lugar de Mislata…</a:t>
            </a:r>
          </a:p>
        </p:txBody>
      </p:sp>
    </p:spTree>
    <p:extLst>
      <p:ext uri="{BB962C8B-B14F-4D97-AF65-F5344CB8AC3E}">
        <p14:creationId xmlns:p14="http://schemas.microsoft.com/office/powerpoint/2010/main" val="108147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descr="Un par de personas de pie sobre pasto&#10;&#10;Descripción generada automáticamente con confianza media">
            <a:extLst>
              <a:ext uri="{FF2B5EF4-FFF2-40B4-BE49-F238E27FC236}">
                <a16:creationId xmlns:a16="http://schemas.microsoft.com/office/drawing/2014/main" id="{E52BD285-BBB8-42C0-3CC8-5E2AC2BAA1A8}"/>
              </a:ext>
            </a:extLst>
          </p:cNvPr>
          <p:cNvPicPr>
            <a:picLocks noGrp="1" noChangeAspect="1"/>
          </p:cNvPicPr>
          <p:nvPr>
            <p:ph type="pic" sz="quarter" idx="19"/>
          </p:nvPr>
        </p:nvPicPr>
        <p:blipFill>
          <a:blip r:embed="rId3"/>
          <a:srcRect l="33191" r="33191"/>
          <a:stretch>
            <a:fillRect/>
          </a:stretch>
        </p:blipFill>
        <p:spPr/>
      </p:pic>
      <p:sp>
        <p:nvSpPr>
          <p:cNvPr id="9" name="Marcador de texto 8">
            <a:extLst>
              <a:ext uri="{FF2B5EF4-FFF2-40B4-BE49-F238E27FC236}">
                <a16:creationId xmlns:a16="http://schemas.microsoft.com/office/drawing/2014/main" id="{510E944A-2154-6CC7-3EC3-90DED6295152}"/>
              </a:ext>
            </a:extLst>
          </p:cNvPr>
          <p:cNvSpPr>
            <a:spLocks noGrp="1"/>
          </p:cNvSpPr>
          <p:nvPr>
            <p:ph type="body" sz="quarter" idx="22"/>
          </p:nvPr>
        </p:nvSpPr>
        <p:spPr>
          <a:xfrm>
            <a:off x="4270498" y="2584010"/>
            <a:ext cx="3224927" cy="619613"/>
          </a:xfrm>
        </p:spPr>
        <p:txBody>
          <a:bodyPr rtlCol="0"/>
          <a:lstStyle/>
          <a:p>
            <a:pPr rtl="0"/>
            <a:r>
              <a:rPr lang="es-ES" dirty="0"/>
              <a:t>Dos cocineros que se encontraron grano a grano…</a:t>
            </a:r>
          </a:p>
        </p:txBody>
      </p:sp>
      <p:sp>
        <p:nvSpPr>
          <p:cNvPr id="10" name="Marcador de texto 9">
            <a:extLst>
              <a:ext uri="{FF2B5EF4-FFF2-40B4-BE49-F238E27FC236}">
                <a16:creationId xmlns:a16="http://schemas.microsoft.com/office/drawing/2014/main" id="{EC0BEDC3-1E49-8F6F-AF2F-5A4FBF4137EE}"/>
              </a:ext>
            </a:extLst>
          </p:cNvPr>
          <p:cNvSpPr>
            <a:spLocks noGrp="1"/>
          </p:cNvSpPr>
          <p:nvPr>
            <p:ph type="body" sz="quarter" idx="23"/>
          </p:nvPr>
        </p:nvSpPr>
        <p:spPr>
          <a:xfrm>
            <a:off x="4691308" y="4008007"/>
            <a:ext cx="3224927" cy="760711"/>
          </a:xfrm>
        </p:spPr>
        <p:txBody>
          <a:bodyPr rtlCol="0"/>
          <a:lstStyle/>
          <a:p>
            <a:pPr rtl="0"/>
            <a:r>
              <a:rPr lang="es-ES" dirty="0"/>
              <a:t>Y bailaron la paella sobre las brasas…</a:t>
            </a:r>
          </a:p>
        </p:txBody>
      </p:sp>
      <p:pic>
        <p:nvPicPr>
          <p:cNvPr id="6" name="Marcador de posición de imagen 5" descr="Una persona sentado en una silla en un parque&#10;&#10;Descripción generada automáticamente con confianza baja">
            <a:extLst>
              <a:ext uri="{FF2B5EF4-FFF2-40B4-BE49-F238E27FC236}">
                <a16:creationId xmlns:a16="http://schemas.microsoft.com/office/drawing/2014/main" id="{50DBD9CB-BE6A-F601-336B-E818C33C1EA3}"/>
              </a:ext>
            </a:extLst>
          </p:cNvPr>
          <p:cNvPicPr>
            <a:picLocks noGrp="1" noChangeAspect="1"/>
          </p:cNvPicPr>
          <p:nvPr>
            <p:ph type="pic" sz="quarter" idx="24"/>
          </p:nvPr>
        </p:nvPicPr>
        <p:blipFill>
          <a:blip r:embed="rId4"/>
          <a:srcRect l="33191" r="33191"/>
          <a:stretch>
            <a:fillRect/>
          </a:stretch>
        </p:blipFill>
        <p:spPr/>
      </p:pic>
    </p:spTree>
    <p:extLst>
      <p:ext uri="{BB962C8B-B14F-4D97-AF65-F5344CB8AC3E}">
        <p14:creationId xmlns:p14="http://schemas.microsoft.com/office/powerpoint/2010/main" val="32644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6ACEF2-A489-9F4D-B68F-722CC680AE86}"/>
              </a:ext>
            </a:extLst>
          </p:cNvPr>
          <p:cNvSpPr>
            <a:spLocks noGrp="1"/>
          </p:cNvSpPr>
          <p:nvPr>
            <p:ph type="title"/>
          </p:nvPr>
        </p:nvSpPr>
        <p:spPr/>
        <p:txBody>
          <a:bodyPr rtlCol="0"/>
          <a:lstStyle/>
          <a:p>
            <a:pPr rtl="0"/>
            <a:r>
              <a:rPr lang="es-ES" dirty="0"/>
              <a:t>Listos para el banquete</a:t>
            </a:r>
          </a:p>
        </p:txBody>
      </p:sp>
      <p:pic>
        <p:nvPicPr>
          <p:cNvPr id="4" name="Marcador de posición de imagen 3" descr="Imagen que contiene pasto, exterior, cerca, pequeño&#10;&#10;Descripción generada automáticamente">
            <a:extLst>
              <a:ext uri="{FF2B5EF4-FFF2-40B4-BE49-F238E27FC236}">
                <a16:creationId xmlns:a16="http://schemas.microsoft.com/office/drawing/2014/main" id="{FE33F20D-26F1-C852-0B6F-59D43A9D89C1}"/>
              </a:ext>
            </a:extLst>
          </p:cNvPr>
          <p:cNvPicPr>
            <a:picLocks noGrp="1" noChangeAspect="1"/>
          </p:cNvPicPr>
          <p:nvPr>
            <p:ph type="pic" sz="quarter" idx="12"/>
          </p:nvPr>
        </p:nvPicPr>
        <p:blipFill>
          <a:blip r:embed="rId7"/>
          <a:srcRect t="19066" b="19066"/>
          <a:stretch>
            <a:fillRect/>
          </a:stretch>
        </p:blipFill>
        <p:spPr/>
      </p:pic>
      <p:pic>
        <p:nvPicPr>
          <p:cNvPr id="6" name="Marcador de posición de imagen 5" descr="Un par de personas de pie sobre pasto&#10;&#10;Descripción generada automáticamente con confianza media">
            <a:extLst>
              <a:ext uri="{FF2B5EF4-FFF2-40B4-BE49-F238E27FC236}">
                <a16:creationId xmlns:a16="http://schemas.microsoft.com/office/drawing/2014/main" id="{51FBE8C4-FB59-2066-E5B7-6DAD9E1E7876}"/>
              </a:ext>
            </a:extLst>
          </p:cNvPr>
          <p:cNvPicPr>
            <a:picLocks noGrp="1" noChangeAspect="1"/>
          </p:cNvPicPr>
          <p:nvPr>
            <p:ph type="pic" sz="quarter" idx="13"/>
          </p:nvPr>
        </p:nvPicPr>
        <p:blipFill>
          <a:blip r:embed="rId8"/>
          <a:srcRect l="33634" r="33634"/>
          <a:stretch>
            <a:fillRect/>
          </a:stretch>
        </p:blipFill>
        <p:spPr/>
      </p:pic>
      <p:pic>
        <p:nvPicPr>
          <p:cNvPr id="19" name="Marcador de posición de imagen 18" descr="Un par de personas de pie&#10;&#10;Descripción generada automáticamente con confianza media">
            <a:extLst>
              <a:ext uri="{FF2B5EF4-FFF2-40B4-BE49-F238E27FC236}">
                <a16:creationId xmlns:a16="http://schemas.microsoft.com/office/drawing/2014/main" id="{D9C4BBC1-ECF8-A931-8647-CE7335C015F7}"/>
              </a:ext>
            </a:extLst>
          </p:cNvPr>
          <p:cNvPicPr>
            <a:picLocks noGrp="1" noChangeAspect="1"/>
          </p:cNvPicPr>
          <p:nvPr>
            <p:ph type="pic" sz="quarter" idx="15"/>
          </p:nvPr>
        </p:nvPicPr>
        <p:blipFill>
          <a:blip r:embed="rId9"/>
          <a:srcRect l="33634" r="33634"/>
          <a:stretch>
            <a:fillRect/>
          </a:stretch>
        </p:blipFill>
        <p:spPr/>
      </p:pic>
      <p:sp>
        <p:nvSpPr>
          <p:cNvPr id="10" name="Marcador de texto 9">
            <a:extLst>
              <a:ext uri="{FF2B5EF4-FFF2-40B4-BE49-F238E27FC236}">
                <a16:creationId xmlns:a16="http://schemas.microsoft.com/office/drawing/2014/main" id="{9A7F4A23-F18D-2C4C-B06E-18DE3D194FD0}"/>
              </a:ext>
            </a:extLst>
          </p:cNvPr>
          <p:cNvSpPr>
            <a:spLocks noGrp="1"/>
          </p:cNvSpPr>
          <p:nvPr>
            <p:ph type="body" sz="quarter" idx="23"/>
          </p:nvPr>
        </p:nvSpPr>
        <p:spPr>
          <a:xfrm>
            <a:off x="484943" y="3089275"/>
            <a:ext cx="1266902" cy="568325"/>
          </a:xfrm>
        </p:spPr>
        <p:txBody>
          <a:bodyPr rtlCol="0"/>
          <a:lstStyle/>
          <a:p>
            <a:pPr rtl="0"/>
            <a:r>
              <a:rPr lang="es-ES" dirty="0"/>
              <a:t>La olla de </a:t>
            </a:r>
            <a:r>
              <a:rPr lang="es-ES" dirty="0" err="1"/>
              <a:t>Obélix</a:t>
            </a:r>
            <a:endParaRPr lang="es-ES" dirty="0"/>
          </a:p>
        </p:txBody>
      </p:sp>
      <p:sp>
        <p:nvSpPr>
          <p:cNvPr id="11" name="Marcador de texto 10">
            <a:extLst>
              <a:ext uri="{FF2B5EF4-FFF2-40B4-BE49-F238E27FC236}">
                <a16:creationId xmlns:a16="http://schemas.microsoft.com/office/drawing/2014/main" id="{69964E1C-163C-7241-805C-26B6E5940FB1}"/>
              </a:ext>
            </a:extLst>
          </p:cNvPr>
          <p:cNvSpPr>
            <a:spLocks noGrp="1"/>
          </p:cNvSpPr>
          <p:nvPr>
            <p:ph type="body" sz="quarter" idx="24"/>
          </p:nvPr>
        </p:nvSpPr>
        <p:spPr>
          <a:xfrm>
            <a:off x="1842375" y="3089275"/>
            <a:ext cx="1266902" cy="568325"/>
          </a:xfrm>
        </p:spPr>
        <p:txBody>
          <a:bodyPr rtlCol="0">
            <a:normAutofit/>
          </a:bodyPr>
          <a:lstStyle/>
          <a:p>
            <a:pPr rtl="0"/>
            <a:r>
              <a:rPr lang="es-ES" dirty="0"/>
              <a:t>Los bardos</a:t>
            </a:r>
          </a:p>
        </p:txBody>
      </p:sp>
      <p:sp>
        <p:nvSpPr>
          <p:cNvPr id="12" name="Marcador de texto 11">
            <a:extLst>
              <a:ext uri="{FF2B5EF4-FFF2-40B4-BE49-F238E27FC236}">
                <a16:creationId xmlns:a16="http://schemas.microsoft.com/office/drawing/2014/main" id="{7516CA61-34B8-3A4C-BF47-2F95F6846BD7}"/>
              </a:ext>
            </a:extLst>
          </p:cNvPr>
          <p:cNvSpPr>
            <a:spLocks noGrp="1"/>
          </p:cNvSpPr>
          <p:nvPr>
            <p:ph type="body" sz="quarter" idx="25"/>
          </p:nvPr>
        </p:nvSpPr>
        <p:spPr>
          <a:xfrm>
            <a:off x="3199576" y="3089275"/>
            <a:ext cx="1266902" cy="568325"/>
          </a:xfrm>
        </p:spPr>
        <p:txBody>
          <a:bodyPr rtlCol="0"/>
          <a:lstStyle/>
          <a:p>
            <a:pPr rtl="0"/>
            <a:r>
              <a:rPr lang="es-ES" dirty="0"/>
              <a:t>Colores paelleros</a:t>
            </a:r>
          </a:p>
          <a:p>
            <a:pPr rtl="0"/>
            <a:endParaRPr lang="es-ES" dirty="0"/>
          </a:p>
        </p:txBody>
      </p:sp>
      <p:sp>
        <p:nvSpPr>
          <p:cNvPr id="13" name="Marcador de texto 12">
            <a:extLst>
              <a:ext uri="{FF2B5EF4-FFF2-40B4-BE49-F238E27FC236}">
                <a16:creationId xmlns:a16="http://schemas.microsoft.com/office/drawing/2014/main" id="{BA2DA1B4-6ED1-AD4F-BFF9-AC2BD3FB49D2}"/>
              </a:ext>
            </a:extLst>
          </p:cNvPr>
          <p:cNvSpPr>
            <a:spLocks noGrp="1"/>
          </p:cNvSpPr>
          <p:nvPr>
            <p:ph type="body" sz="quarter" idx="26"/>
          </p:nvPr>
        </p:nvSpPr>
        <p:spPr>
          <a:xfrm>
            <a:off x="4556777" y="3089275"/>
            <a:ext cx="1266902" cy="568325"/>
          </a:xfrm>
        </p:spPr>
        <p:txBody>
          <a:bodyPr rtlCol="0"/>
          <a:lstStyle/>
          <a:p>
            <a:pPr rtl="0"/>
            <a:r>
              <a:rPr lang="es-ES" dirty="0"/>
              <a:t>Orgullo de </a:t>
            </a:r>
            <a:r>
              <a:rPr lang="es-ES" dirty="0" err="1"/>
              <a:t>cuiner</a:t>
            </a:r>
            <a:endParaRPr lang="es-ES" dirty="0"/>
          </a:p>
          <a:p>
            <a:pPr rtl="0"/>
            <a:endParaRPr lang="es-ES" dirty="0"/>
          </a:p>
        </p:txBody>
      </p:sp>
      <p:pic>
        <p:nvPicPr>
          <p:cNvPr id="29" name="Marcador de posición de imagen 28" descr="Un campo de pasto&#10;&#10;Descripción generada automáticamente con confianza baja">
            <a:extLst>
              <a:ext uri="{FF2B5EF4-FFF2-40B4-BE49-F238E27FC236}">
                <a16:creationId xmlns:a16="http://schemas.microsoft.com/office/drawing/2014/main" id="{A2187D7C-1C4D-87AD-7EF8-9D2D890D82DF}"/>
              </a:ext>
            </a:extLst>
          </p:cNvPr>
          <p:cNvPicPr>
            <a:picLocks noGrp="1" noChangeAspect="1"/>
          </p:cNvPicPr>
          <p:nvPr>
            <p:ph type="pic" sz="quarter" idx="20"/>
          </p:nvPr>
        </p:nvPicPr>
        <p:blipFill>
          <a:blip r:embed="rId10"/>
          <a:srcRect t="2496" b="2496"/>
          <a:stretch>
            <a:fillRect/>
          </a:stretch>
        </p:blipFill>
        <p:spPr>
          <a:xfrm>
            <a:off x="838200" y="3897313"/>
            <a:ext cx="5257800" cy="2247900"/>
          </a:xfrm>
        </p:spPr>
      </p:pic>
      <p:sp>
        <p:nvSpPr>
          <p:cNvPr id="73" name="Marcador de posición de imagen 72" descr="Marcador de posición de imagen">
            <a:extLst>
              <a:ext uri="{FF2B5EF4-FFF2-40B4-BE49-F238E27FC236}">
                <a16:creationId xmlns:a16="http://schemas.microsoft.com/office/drawing/2014/main" id="{F527EB82-8EF6-BB54-8295-3ECC15362A96}"/>
              </a:ext>
            </a:extLst>
          </p:cNvPr>
          <p:cNvSpPr>
            <a:spLocks noGrp="1"/>
          </p:cNvSpPr>
          <p:nvPr>
            <p:ph type="pic" sz="quarter" idx="21"/>
          </p:nvPr>
        </p:nvSpPr>
        <p:spPr>
          <a:xfrm>
            <a:off x="6405563" y="365124"/>
            <a:ext cx="5257800" cy="2590801"/>
          </a:xfrm>
        </p:spPr>
        <p:txBody>
          <a:bodyPr/>
          <a:lstStyle/>
          <a:p>
            <a:endParaRPr lang="es-ES"/>
          </a:p>
        </p:txBody>
      </p:sp>
      <p:pic>
        <p:nvPicPr>
          <p:cNvPr id="23" name="Marcador de posición de imagen 22" descr="Un jardín con comida&#10;&#10;Descripción generada automáticamente con confianza media">
            <a:extLst>
              <a:ext uri="{FF2B5EF4-FFF2-40B4-BE49-F238E27FC236}">
                <a16:creationId xmlns:a16="http://schemas.microsoft.com/office/drawing/2014/main" id="{3808C18E-686B-C4FE-23D1-DC45614ECDD4}"/>
              </a:ext>
            </a:extLst>
          </p:cNvPr>
          <p:cNvPicPr>
            <a:picLocks noGrp="1" noChangeAspect="1"/>
          </p:cNvPicPr>
          <p:nvPr>
            <p:ph type="pic" sz="quarter" idx="14"/>
          </p:nvPr>
        </p:nvPicPr>
        <p:blipFill>
          <a:blip r:embed="rId11"/>
          <a:srcRect t="19066" b="19066"/>
          <a:stretch>
            <a:fillRect/>
          </a:stretch>
        </p:blipFill>
        <p:spPr/>
      </p:pic>
      <p:pic>
        <p:nvPicPr>
          <p:cNvPr id="25" name="Vídeo 24">
            <a:hlinkClick r:id="" action="ppaction://media"/>
            <a:extLst>
              <a:ext uri="{FF2B5EF4-FFF2-40B4-BE49-F238E27FC236}">
                <a16:creationId xmlns:a16="http://schemas.microsoft.com/office/drawing/2014/main" id="{55CC46D5-1EAB-448C-EA03-F92A0C8F3D3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368323" y="3592513"/>
            <a:ext cx="5241823" cy="2241180"/>
          </a:xfrm>
          <a:prstGeom prst="rect">
            <a:avLst/>
          </a:prstGeom>
        </p:spPr>
      </p:pic>
      <p:pic>
        <p:nvPicPr>
          <p:cNvPr id="27" name="Vídeo 26">
            <a:hlinkClick r:id="" action="ppaction://media"/>
            <a:extLst>
              <a:ext uri="{FF2B5EF4-FFF2-40B4-BE49-F238E27FC236}">
                <a16:creationId xmlns:a16="http://schemas.microsoft.com/office/drawing/2014/main" id="{E7C9A932-5C14-E3F4-7648-E825F52B1890}"/>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97385" y="375634"/>
            <a:ext cx="5274156" cy="2569779"/>
          </a:xfrm>
          <a:prstGeom prst="rect">
            <a:avLst/>
          </a:prstGeom>
        </p:spPr>
      </p:pic>
    </p:spTree>
    <p:extLst>
      <p:ext uri="{BB962C8B-B14F-4D97-AF65-F5344CB8AC3E}">
        <p14:creationId xmlns:p14="http://schemas.microsoft.com/office/powerpoint/2010/main" val="35862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560" fill="hold"/>
                                        <p:tgtEl>
                                          <p:spTgt spid="27"/>
                                        </p:tgtEl>
                                      </p:cBhvr>
                                    </p:cmd>
                                  </p:childTnLst>
                                </p:cTn>
                              </p:par>
                              <p:par>
                                <p:cTn id="7" presetID="1" presetClass="mediacall" presetSubtype="0" fill="hold" nodeType="withEffect">
                                  <p:stCondLst>
                                    <p:cond delay="0"/>
                                  </p:stCondLst>
                                  <p:childTnLst>
                                    <p:cmd type="call" cmd="playFrom(0.0)">
                                      <p:cBhvr>
                                        <p:cTn id="8" dur="10300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25"/>
                </p:tgtEl>
              </p:cMediaNode>
            </p:video>
            <p:seq concurrent="1" nextAc="seek">
              <p:cTn id="10" restart="whenNotActive" fill="hold" evtFilter="cancelBubble" nodeType="interactiveSeq">
                <p:stCondLst>
                  <p:cond evt="onClick" delay="0">
                    <p:tgtEl>
                      <p:spTgt spid="2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5"/>
                                        </p:tgtEl>
                                      </p:cBhvr>
                                    </p:cmd>
                                  </p:childTnLst>
                                </p:cTn>
                              </p:par>
                            </p:childTnLst>
                          </p:cTn>
                        </p:par>
                      </p:childTnLst>
                    </p:cTn>
                  </p:par>
                </p:childTnLst>
              </p:cTn>
              <p:nextCondLst>
                <p:cond evt="onClick" delay="0">
                  <p:tgtEl>
                    <p:spTgt spid="25"/>
                  </p:tgtEl>
                </p:cond>
              </p:nextCondLst>
            </p:seq>
            <p:video>
              <p:cMediaNode vol="80000" mute="1">
                <p:cTn id="15" repeatCount="indefinite" fill="hold" display="0">
                  <p:stCondLst>
                    <p:cond delay="indefinite"/>
                  </p:stCondLst>
                </p:cTn>
                <p:tgtEl>
                  <p:spTgt spid="27"/>
                </p:tgtEl>
              </p:cMediaNode>
            </p:video>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1287D3-D935-534D-A597-41EB53759638}"/>
              </a:ext>
            </a:extLst>
          </p:cNvPr>
          <p:cNvSpPr>
            <a:spLocks noGrp="1"/>
          </p:cNvSpPr>
          <p:nvPr>
            <p:ph type="title"/>
          </p:nvPr>
        </p:nvSpPr>
        <p:spPr/>
        <p:txBody>
          <a:bodyPr rtlCol="0"/>
          <a:lstStyle/>
          <a:p>
            <a:pPr rtl="0"/>
            <a:r>
              <a:rPr lang="es-ES" dirty="0"/>
              <a:t>En un país multicolor…</a:t>
            </a:r>
          </a:p>
        </p:txBody>
      </p:sp>
      <p:pic>
        <p:nvPicPr>
          <p:cNvPr id="15" name="Marcador de posición de imagen 14" descr="Un par de personas sentadas en una banca en el parque&#10;&#10;Descripción generada automáticamente">
            <a:extLst>
              <a:ext uri="{FF2B5EF4-FFF2-40B4-BE49-F238E27FC236}">
                <a16:creationId xmlns:a16="http://schemas.microsoft.com/office/drawing/2014/main" id="{8608DD1E-866D-DD58-7EEB-A35D048A7F3D}"/>
              </a:ext>
            </a:extLst>
          </p:cNvPr>
          <p:cNvPicPr>
            <a:picLocks noGrp="1" noChangeAspect="1"/>
          </p:cNvPicPr>
          <p:nvPr>
            <p:ph type="pic" sz="quarter" idx="13"/>
          </p:nvPr>
        </p:nvPicPr>
        <p:blipFill>
          <a:blip r:embed="rId3"/>
          <a:srcRect l="33634" r="33634"/>
          <a:stretch>
            <a:fillRect/>
          </a:stretch>
        </p:blipFill>
        <p:spPr/>
      </p:pic>
      <p:pic>
        <p:nvPicPr>
          <p:cNvPr id="21" name="Marcador de posición de imagen 20" descr="Un par de personas sentadas en una mesa&#10;&#10;Descripción generada automáticamente con confianza baja">
            <a:extLst>
              <a:ext uri="{FF2B5EF4-FFF2-40B4-BE49-F238E27FC236}">
                <a16:creationId xmlns:a16="http://schemas.microsoft.com/office/drawing/2014/main" id="{A8F1233B-B468-833E-E984-0B41E5FCE255}"/>
              </a:ext>
            </a:extLst>
          </p:cNvPr>
          <p:cNvPicPr>
            <a:picLocks noGrp="1" noChangeAspect="1"/>
          </p:cNvPicPr>
          <p:nvPr>
            <p:ph type="pic" sz="quarter" idx="14"/>
          </p:nvPr>
        </p:nvPicPr>
        <p:blipFill>
          <a:blip r:embed="rId4"/>
          <a:srcRect l="33634" r="33634"/>
          <a:stretch>
            <a:fillRect/>
          </a:stretch>
        </p:blipFill>
        <p:spPr/>
      </p:pic>
      <p:pic>
        <p:nvPicPr>
          <p:cNvPr id="23" name="Marcador de posición de imagen 22" descr="Un grupo de personas sentadas alrededor de una mesa&#10;&#10;Descripción generada automáticamente">
            <a:extLst>
              <a:ext uri="{FF2B5EF4-FFF2-40B4-BE49-F238E27FC236}">
                <a16:creationId xmlns:a16="http://schemas.microsoft.com/office/drawing/2014/main" id="{BACAFDF0-7EFC-D532-D649-42CCFD8BE5AC}"/>
              </a:ext>
            </a:extLst>
          </p:cNvPr>
          <p:cNvPicPr>
            <a:picLocks noGrp="1" noChangeAspect="1"/>
          </p:cNvPicPr>
          <p:nvPr>
            <p:ph type="pic" sz="quarter" idx="15"/>
          </p:nvPr>
        </p:nvPicPr>
        <p:blipFill>
          <a:blip r:embed="rId5"/>
          <a:srcRect l="33634" r="33634"/>
          <a:stretch>
            <a:fillRect/>
          </a:stretch>
        </p:blipFill>
        <p:spPr/>
      </p:pic>
      <p:sp>
        <p:nvSpPr>
          <p:cNvPr id="9" name="Marcador de texto 8">
            <a:extLst>
              <a:ext uri="{FF2B5EF4-FFF2-40B4-BE49-F238E27FC236}">
                <a16:creationId xmlns:a16="http://schemas.microsoft.com/office/drawing/2014/main" id="{092A67D7-2F64-3844-885A-9B6A2199B8A4}"/>
              </a:ext>
            </a:extLst>
          </p:cNvPr>
          <p:cNvSpPr>
            <a:spLocks noGrp="1"/>
          </p:cNvSpPr>
          <p:nvPr>
            <p:ph type="body" sz="quarter" idx="23"/>
          </p:nvPr>
        </p:nvSpPr>
        <p:spPr/>
        <p:txBody>
          <a:bodyPr rtlCol="0">
            <a:normAutofit/>
          </a:bodyPr>
          <a:lstStyle/>
          <a:p>
            <a:r>
              <a:rPr lang="es-ES" sz="1300" dirty="0"/>
              <a:t>Miradas cómplices</a:t>
            </a:r>
          </a:p>
        </p:txBody>
      </p:sp>
      <p:sp>
        <p:nvSpPr>
          <p:cNvPr id="10" name="Marcador de texto 9">
            <a:extLst>
              <a:ext uri="{FF2B5EF4-FFF2-40B4-BE49-F238E27FC236}">
                <a16:creationId xmlns:a16="http://schemas.microsoft.com/office/drawing/2014/main" id="{433C01B9-9374-F149-B928-6DD932BF223D}"/>
              </a:ext>
            </a:extLst>
          </p:cNvPr>
          <p:cNvSpPr>
            <a:spLocks noGrp="1"/>
          </p:cNvSpPr>
          <p:nvPr>
            <p:ph type="body" sz="quarter" idx="24"/>
          </p:nvPr>
        </p:nvSpPr>
        <p:spPr>
          <a:xfrm>
            <a:off x="1895594" y="3089275"/>
            <a:ext cx="1268019" cy="568325"/>
          </a:xfrm>
        </p:spPr>
        <p:txBody>
          <a:bodyPr rtlCol="0">
            <a:normAutofit/>
          </a:bodyPr>
          <a:lstStyle/>
          <a:p>
            <a:pPr rtl="0"/>
            <a:r>
              <a:rPr lang="es-ES" sz="1300" dirty="0"/>
              <a:t>Enamoraos!!!</a:t>
            </a:r>
          </a:p>
          <a:p>
            <a:pPr rtl="0"/>
            <a:endParaRPr lang="es-ES" sz="1300" dirty="0"/>
          </a:p>
        </p:txBody>
      </p:sp>
      <p:sp>
        <p:nvSpPr>
          <p:cNvPr id="11" name="Marcador de texto 10">
            <a:extLst>
              <a:ext uri="{FF2B5EF4-FFF2-40B4-BE49-F238E27FC236}">
                <a16:creationId xmlns:a16="http://schemas.microsoft.com/office/drawing/2014/main" id="{EEE7DEF4-45F4-BD4C-953A-9B81F316CDC2}"/>
              </a:ext>
            </a:extLst>
          </p:cNvPr>
          <p:cNvSpPr>
            <a:spLocks noGrp="1"/>
          </p:cNvSpPr>
          <p:nvPr>
            <p:ph type="body" sz="quarter" idx="25"/>
          </p:nvPr>
        </p:nvSpPr>
        <p:spPr/>
        <p:txBody>
          <a:bodyPr rtlCol="0">
            <a:normAutofit/>
          </a:bodyPr>
          <a:lstStyle/>
          <a:p>
            <a:pPr rtl="0"/>
            <a:r>
              <a:rPr lang="es-ES" sz="1300" dirty="0"/>
              <a:t>Ecuador en </a:t>
            </a:r>
            <a:r>
              <a:rPr lang="es-ES" sz="1300" dirty="0" err="1"/>
              <a:t>Guaki</a:t>
            </a:r>
            <a:endParaRPr lang="es-ES" sz="1300" dirty="0"/>
          </a:p>
          <a:p>
            <a:pPr rtl="0"/>
            <a:endParaRPr lang="es-ES" sz="1300" dirty="0"/>
          </a:p>
        </p:txBody>
      </p:sp>
      <p:sp>
        <p:nvSpPr>
          <p:cNvPr id="12" name="Marcador de texto 11">
            <a:extLst>
              <a:ext uri="{FF2B5EF4-FFF2-40B4-BE49-F238E27FC236}">
                <a16:creationId xmlns:a16="http://schemas.microsoft.com/office/drawing/2014/main" id="{391675EE-52D1-1A49-9EA4-43311499856C}"/>
              </a:ext>
            </a:extLst>
          </p:cNvPr>
          <p:cNvSpPr>
            <a:spLocks noGrp="1"/>
          </p:cNvSpPr>
          <p:nvPr>
            <p:ph type="body" sz="quarter" idx="26"/>
          </p:nvPr>
        </p:nvSpPr>
        <p:spPr/>
        <p:txBody>
          <a:bodyPr rtlCol="0">
            <a:normAutofit/>
          </a:bodyPr>
          <a:lstStyle/>
          <a:p>
            <a:pPr rtl="0"/>
            <a:r>
              <a:rPr lang="es-ES" sz="1300" dirty="0"/>
              <a:t>Colombia en </a:t>
            </a:r>
            <a:r>
              <a:rPr lang="es-ES" sz="1300" dirty="0" err="1"/>
              <a:t>Guaki</a:t>
            </a:r>
            <a:endParaRPr lang="es-ES" sz="1300" dirty="0"/>
          </a:p>
          <a:p>
            <a:pPr rtl="0"/>
            <a:endParaRPr lang="es-ES" sz="1300" dirty="0"/>
          </a:p>
        </p:txBody>
      </p:sp>
      <p:pic>
        <p:nvPicPr>
          <p:cNvPr id="25" name="Marcador de posición de imagen 24" descr="Imagen que contiene persona, exterior, tabla, hombre&#10;&#10;Descripción generada automáticamente">
            <a:extLst>
              <a:ext uri="{FF2B5EF4-FFF2-40B4-BE49-F238E27FC236}">
                <a16:creationId xmlns:a16="http://schemas.microsoft.com/office/drawing/2014/main" id="{4DAF5556-50F9-E9DF-5B3B-D5AE2552D6A8}"/>
              </a:ext>
            </a:extLst>
          </p:cNvPr>
          <p:cNvPicPr>
            <a:picLocks noGrp="1" noChangeAspect="1"/>
          </p:cNvPicPr>
          <p:nvPr>
            <p:ph type="pic" sz="quarter" idx="27"/>
          </p:nvPr>
        </p:nvPicPr>
        <p:blipFill>
          <a:blip r:embed="rId6"/>
          <a:srcRect l="33634" r="33634"/>
          <a:stretch>
            <a:fillRect/>
          </a:stretch>
        </p:blipFill>
        <p:spPr/>
      </p:pic>
      <p:pic>
        <p:nvPicPr>
          <p:cNvPr id="27" name="Marcador de posición de imagen 26" descr="Un grupo de personas sentadas alrededor de una mesa&#10;&#10;Descripción generada automáticamente con confianza media">
            <a:extLst>
              <a:ext uri="{FF2B5EF4-FFF2-40B4-BE49-F238E27FC236}">
                <a16:creationId xmlns:a16="http://schemas.microsoft.com/office/drawing/2014/main" id="{80666361-E675-C87C-608C-1B7E263DC426}"/>
              </a:ext>
            </a:extLst>
          </p:cNvPr>
          <p:cNvPicPr>
            <a:picLocks noGrp="1" noChangeAspect="1"/>
          </p:cNvPicPr>
          <p:nvPr>
            <p:ph type="pic" sz="quarter" idx="28"/>
          </p:nvPr>
        </p:nvPicPr>
        <p:blipFill>
          <a:blip r:embed="rId7"/>
          <a:srcRect l="33634" r="33634"/>
          <a:stretch>
            <a:fillRect/>
          </a:stretch>
        </p:blipFill>
        <p:spPr/>
      </p:pic>
      <p:pic>
        <p:nvPicPr>
          <p:cNvPr id="29" name="Marcador de posición de imagen 28" descr="Imagen que contiene exterior, persona, pasto, hombre&#10;&#10;Descripción generada automáticamente">
            <a:extLst>
              <a:ext uri="{FF2B5EF4-FFF2-40B4-BE49-F238E27FC236}">
                <a16:creationId xmlns:a16="http://schemas.microsoft.com/office/drawing/2014/main" id="{56BC739B-490D-6D1B-B7F8-48A8B839C426}"/>
              </a:ext>
            </a:extLst>
          </p:cNvPr>
          <p:cNvPicPr>
            <a:picLocks noGrp="1" noChangeAspect="1"/>
          </p:cNvPicPr>
          <p:nvPr>
            <p:ph type="pic" sz="quarter" idx="29"/>
          </p:nvPr>
        </p:nvPicPr>
        <p:blipFill>
          <a:blip r:embed="rId8"/>
          <a:srcRect l="33634" r="33634"/>
          <a:stretch>
            <a:fillRect/>
          </a:stretch>
        </p:blipFill>
        <p:spPr/>
      </p:pic>
      <p:pic>
        <p:nvPicPr>
          <p:cNvPr id="31" name="Marcador de posición de imagen 30" descr="Un par de personas de pie&#10;&#10;Descripción generada automáticamente con confianza media">
            <a:extLst>
              <a:ext uri="{FF2B5EF4-FFF2-40B4-BE49-F238E27FC236}">
                <a16:creationId xmlns:a16="http://schemas.microsoft.com/office/drawing/2014/main" id="{07605D02-8CC3-3517-17FA-0F1BB08CB342}"/>
              </a:ext>
            </a:extLst>
          </p:cNvPr>
          <p:cNvPicPr>
            <a:picLocks noGrp="1" noChangeAspect="1"/>
          </p:cNvPicPr>
          <p:nvPr>
            <p:ph type="pic" sz="quarter" idx="30"/>
          </p:nvPr>
        </p:nvPicPr>
        <p:blipFill>
          <a:blip r:embed="rId9"/>
          <a:srcRect l="33634" r="33634"/>
          <a:stretch>
            <a:fillRect/>
          </a:stretch>
        </p:blipFill>
        <p:spPr/>
      </p:pic>
      <p:sp>
        <p:nvSpPr>
          <p:cNvPr id="17" name="Marcador de texto 16">
            <a:extLst>
              <a:ext uri="{FF2B5EF4-FFF2-40B4-BE49-F238E27FC236}">
                <a16:creationId xmlns:a16="http://schemas.microsoft.com/office/drawing/2014/main" id="{BE86D998-EF45-7841-BEA0-0889EA588168}"/>
              </a:ext>
            </a:extLst>
          </p:cNvPr>
          <p:cNvSpPr>
            <a:spLocks noGrp="1"/>
          </p:cNvSpPr>
          <p:nvPr>
            <p:ph type="body" sz="quarter" idx="31"/>
          </p:nvPr>
        </p:nvSpPr>
        <p:spPr>
          <a:xfrm>
            <a:off x="548945" y="5630863"/>
            <a:ext cx="1346650" cy="568325"/>
          </a:xfrm>
        </p:spPr>
        <p:txBody>
          <a:bodyPr rtlCol="0">
            <a:normAutofit/>
          </a:bodyPr>
          <a:lstStyle/>
          <a:p>
            <a:pPr rtl="0"/>
            <a:r>
              <a:rPr lang="es-ES" sz="1300" dirty="0"/>
              <a:t>Otros enamoraos!!!</a:t>
            </a:r>
          </a:p>
          <a:p>
            <a:pPr rtl="0"/>
            <a:endParaRPr lang="es-ES" sz="1300" dirty="0"/>
          </a:p>
        </p:txBody>
      </p:sp>
      <p:sp>
        <p:nvSpPr>
          <p:cNvPr id="18" name="Marcador de texto 17">
            <a:extLst>
              <a:ext uri="{FF2B5EF4-FFF2-40B4-BE49-F238E27FC236}">
                <a16:creationId xmlns:a16="http://schemas.microsoft.com/office/drawing/2014/main" id="{30A530A0-6599-374D-971E-D0A6BB7D9949}"/>
              </a:ext>
            </a:extLst>
          </p:cNvPr>
          <p:cNvSpPr>
            <a:spLocks noGrp="1"/>
          </p:cNvSpPr>
          <p:nvPr>
            <p:ph type="body" sz="quarter" idx="32"/>
          </p:nvPr>
        </p:nvSpPr>
        <p:spPr/>
        <p:txBody>
          <a:bodyPr rtlCol="0">
            <a:normAutofit/>
          </a:bodyPr>
          <a:lstStyle/>
          <a:p>
            <a:pPr rtl="0"/>
            <a:r>
              <a:rPr lang="es-ES" sz="1300" dirty="0"/>
              <a:t>Colores de fiesta</a:t>
            </a:r>
          </a:p>
          <a:p>
            <a:pPr rtl="0"/>
            <a:endParaRPr lang="es-ES" sz="1300" dirty="0"/>
          </a:p>
        </p:txBody>
      </p:sp>
      <p:sp>
        <p:nvSpPr>
          <p:cNvPr id="19" name="Marcador de texto 18">
            <a:extLst>
              <a:ext uri="{FF2B5EF4-FFF2-40B4-BE49-F238E27FC236}">
                <a16:creationId xmlns:a16="http://schemas.microsoft.com/office/drawing/2014/main" id="{B99C3C35-70FB-F74A-89AD-89E0EBA98EA3}"/>
              </a:ext>
            </a:extLst>
          </p:cNvPr>
          <p:cNvSpPr>
            <a:spLocks noGrp="1"/>
          </p:cNvSpPr>
          <p:nvPr>
            <p:ph type="body" sz="quarter" idx="33"/>
          </p:nvPr>
        </p:nvSpPr>
        <p:spPr/>
        <p:txBody>
          <a:bodyPr rtlCol="0">
            <a:normAutofit/>
          </a:bodyPr>
          <a:lstStyle/>
          <a:p>
            <a:pPr rtl="0"/>
            <a:r>
              <a:rPr lang="es-ES" sz="1300" dirty="0"/>
              <a:t>Feliz</a:t>
            </a:r>
          </a:p>
          <a:p>
            <a:pPr rtl="0"/>
            <a:endParaRPr lang="es-ES" sz="1300" dirty="0"/>
          </a:p>
        </p:txBody>
      </p:sp>
      <p:sp>
        <p:nvSpPr>
          <p:cNvPr id="20" name="Marcador de texto 19">
            <a:extLst>
              <a:ext uri="{FF2B5EF4-FFF2-40B4-BE49-F238E27FC236}">
                <a16:creationId xmlns:a16="http://schemas.microsoft.com/office/drawing/2014/main" id="{04D250FE-7286-DA4B-8E5D-D55E0476F7C2}"/>
              </a:ext>
            </a:extLst>
          </p:cNvPr>
          <p:cNvSpPr>
            <a:spLocks noGrp="1"/>
          </p:cNvSpPr>
          <p:nvPr>
            <p:ph type="body" sz="quarter" idx="34"/>
          </p:nvPr>
        </p:nvSpPr>
        <p:spPr/>
        <p:txBody>
          <a:bodyPr rtlCol="0">
            <a:normAutofit/>
          </a:bodyPr>
          <a:lstStyle/>
          <a:p>
            <a:pPr rtl="0"/>
            <a:r>
              <a:rPr lang="es-ES" sz="1300" dirty="0"/>
              <a:t>2 reinas y media</a:t>
            </a:r>
          </a:p>
          <a:p>
            <a:pPr rtl="0"/>
            <a:endParaRPr lang="es-ES" sz="1300" dirty="0"/>
          </a:p>
        </p:txBody>
      </p:sp>
      <p:pic>
        <p:nvPicPr>
          <p:cNvPr id="33" name="Marcador de posición de imagen 32" descr="Una mujer con una corona de flores&#10;&#10;Descripción generada automáticamente con confianza baja">
            <a:extLst>
              <a:ext uri="{FF2B5EF4-FFF2-40B4-BE49-F238E27FC236}">
                <a16:creationId xmlns:a16="http://schemas.microsoft.com/office/drawing/2014/main" id="{C05AA750-2166-1C07-5EE0-7640DD824FFA}"/>
              </a:ext>
            </a:extLst>
          </p:cNvPr>
          <p:cNvPicPr>
            <a:picLocks noGrp="1" noChangeAspect="1"/>
          </p:cNvPicPr>
          <p:nvPr>
            <p:ph type="pic" sz="quarter" idx="21"/>
          </p:nvPr>
        </p:nvPicPr>
        <p:blipFill>
          <a:blip r:embed="rId10"/>
          <a:srcRect l="26462" r="26462"/>
          <a:stretch>
            <a:fillRect/>
          </a:stretch>
        </p:blipFill>
        <p:spPr/>
      </p:pic>
      <p:sp>
        <p:nvSpPr>
          <p:cNvPr id="8" name="Marcador de texto 7">
            <a:extLst>
              <a:ext uri="{FF2B5EF4-FFF2-40B4-BE49-F238E27FC236}">
                <a16:creationId xmlns:a16="http://schemas.microsoft.com/office/drawing/2014/main" id="{3184D9EE-1FC0-E349-B210-3CCCA7B3BDDA}"/>
              </a:ext>
            </a:extLst>
          </p:cNvPr>
          <p:cNvSpPr>
            <a:spLocks noGrp="1"/>
          </p:cNvSpPr>
          <p:nvPr>
            <p:ph type="body" sz="quarter" idx="22"/>
          </p:nvPr>
        </p:nvSpPr>
        <p:spPr/>
        <p:txBody>
          <a:bodyPr rtlCol="0"/>
          <a:lstStyle/>
          <a:p>
            <a:pPr rtl="0"/>
            <a:r>
              <a:rPr lang="es-ES" dirty="0"/>
              <a:t>3 </a:t>
            </a:r>
            <a:r>
              <a:rPr lang="es-ES" dirty="0" err="1"/>
              <a:t>iluminás</a:t>
            </a:r>
            <a:endParaRPr lang="es-ES" dirty="0"/>
          </a:p>
        </p:txBody>
      </p:sp>
      <p:pic>
        <p:nvPicPr>
          <p:cNvPr id="13" name="Marcador de posición de imagen 12" descr="Personas sentadas en una mesa&#10;&#10;Descripción generada automáticamente con confianza media">
            <a:extLst>
              <a:ext uri="{FF2B5EF4-FFF2-40B4-BE49-F238E27FC236}">
                <a16:creationId xmlns:a16="http://schemas.microsoft.com/office/drawing/2014/main" id="{66F34433-2C54-9031-0FCE-94239F245D76}"/>
              </a:ext>
            </a:extLst>
          </p:cNvPr>
          <p:cNvPicPr>
            <a:picLocks noGrp="1" noChangeAspect="1"/>
          </p:cNvPicPr>
          <p:nvPr>
            <p:ph type="pic" sz="quarter" idx="12"/>
          </p:nvPr>
        </p:nvPicPr>
        <p:blipFill>
          <a:blip r:embed="rId11"/>
          <a:srcRect l="33634" r="33634"/>
          <a:stretch>
            <a:fillRect/>
          </a:stretch>
        </p:blipFill>
        <p:spPr>
          <a:xfrm>
            <a:off x="538163" y="1360488"/>
            <a:ext cx="1160462" cy="1595437"/>
          </a:xfrm>
        </p:spPr>
      </p:pic>
      <p:pic>
        <p:nvPicPr>
          <p:cNvPr id="4" name="Imagen 3">
            <a:extLst>
              <a:ext uri="{FF2B5EF4-FFF2-40B4-BE49-F238E27FC236}">
                <a16:creationId xmlns:a16="http://schemas.microsoft.com/office/drawing/2014/main" id="{4D621ED2-F8A3-88AD-CDCA-6F99BBE8C832}"/>
              </a:ext>
            </a:extLst>
          </p:cNvPr>
          <p:cNvPicPr>
            <a:picLocks noChangeAspect="1"/>
          </p:cNvPicPr>
          <p:nvPr/>
        </p:nvPicPr>
        <p:blipFill>
          <a:blip r:embed="rId12"/>
          <a:stretch>
            <a:fillRect/>
          </a:stretch>
        </p:blipFill>
        <p:spPr>
          <a:xfrm>
            <a:off x="549321" y="1623707"/>
            <a:ext cx="505546" cy="489369"/>
          </a:xfrm>
          <a:prstGeom prst="rect">
            <a:avLst/>
          </a:prstGeom>
        </p:spPr>
      </p:pic>
    </p:spTree>
    <p:extLst>
      <p:ext uri="{BB962C8B-B14F-4D97-AF65-F5344CB8AC3E}">
        <p14:creationId xmlns:p14="http://schemas.microsoft.com/office/powerpoint/2010/main" val="3194335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7F15054-02AF-8842-91C9-14F1136E075E}"/>
              </a:ext>
            </a:extLst>
          </p:cNvPr>
          <p:cNvSpPr>
            <a:spLocks noGrp="1"/>
          </p:cNvSpPr>
          <p:nvPr>
            <p:ph type="title"/>
          </p:nvPr>
        </p:nvSpPr>
        <p:spPr/>
        <p:txBody>
          <a:bodyPr rtlCol="0"/>
          <a:lstStyle/>
          <a:p>
            <a:pPr rtl="0"/>
            <a:r>
              <a:rPr lang="es-ES" dirty="0"/>
              <a:t>Entre tertulia y tertulia…</a:t>
            </a:r>
          </a:p>
        </p:txBody>
      </p:sp>
      <p:pic>
        <p:nvPicPr>
          <p:cNvPr id="13" name="Marcador de posición de imagen 12" descr="Personas sentadas en una mesa&#10;&#10;Descripción generada automáticamente con confianza media">
            <a:extLst>
              <a:ext uri="{FF2B5EF4-FFF2-40B4-BE49-F238E27FC236}">
                <a16:creationId xmlns:a16="http://schemas.microsoft.com/office/drawing/2014/main" id="{08950F2C-4293-1151-8C23-10EF903C11A9}"/>
              </a:ext>
            </a:extLst>
          </p:cNvPr>
          <p:cNvPicPr>
            <a:picLocks noGrp="1" noChangeAspect="1"/>
          </p:cNvPicPr>
          <p:nvPr>
            <p:ph type="pic" sz="quarter" idx="20"/>
          </p:nvPr>
        </p:nvPicPr>
        <p:blipFill>
          <a:blip r:embed="rId3"/>
          <a:srcRect l="33191" r="33191"/>
          <a:stretch>
            <a:fillRect/>
          </a:stretch>
        </p:blipFill>
        <p:spPr/>
      </p:pic>
      <p:pic>
        <p:nvPicPr>
          <p:cNvPr id="15" name="Marcador de posición de imagen 14" descr="Personas sentadas en una mesa&#10;&#10;Descripción generada automáticamente con confianza media">
            <a:extLst>
              <a:ext uri="{FF2B5EF4-FFF2-40B4-BE49-F238E27FC236}">
                <a16:creationId xmlns:a16="http://schemas.microsoft.com/office/drawing/2014/main" id="{D2E995FB-8B12-D69E-35D5-CBD6D4391311}"/>
              </a:ext>
            </a:extLst>
          </p:cNvPr>
          <p:cNvPicPr>
            <a:picLocks noGrp="1" noChangeAspect="1"/>
          </p:cNvPicPr>
          <p:nvPr>
            <p:ph type="pic" sz="quarter" idx="21"/>
          </p:nvPr>
        </p:nvPicPr>
        <p:blipFill>
          <a:blip r:embed="rId4"/>
          <a:srcRect l="33191" r="33191"/>
          <a:stretch>
            <a:fillRect/>
          </a:stretch>
        </p:blipFill>
        <p:spPr/>
      </p:pic>
      <p:pic>
        <p:nvPicPr>
          <p:cNvPr id="6" name="Marcador de posición de imagen 5" descr="Personas sentadas en una mesa&#10;&#10;Descripción generada automáticamente con confianza media">
            <a:extLst>
              <a:ext uri="{FF2B5EF4-FFF2-40B4-BE49-F238E27FC236}">
                <a16:creationId xmlns:a16="http://schemas.microsoft.com/office/drawing/2014/main" id="{3CA63151-8600-5984-86C5-86C64B626FAB}"/>
              </a:ext>
            </a:extLst>
          </p:cNvPr>
          <p:cNvPicPr>
            <a:picLocks noGrp="1" noChangeAspect="1"/>
          </p:cNvPicPr>
          <p:nvPr>
            <p:ph type="pic" sz="quarter" idx="19"/>
          </p:nvPr>
        </p:nvPicPr>
        <p:blipFill>
          <a:blip r:embed="rId5"/>
          <a:srcRect l="33182" r="33182"/>
          <a:stretch>
            <a:fillRect/>
          </a:stretch>
        </p:blipFill>
        <p:spPr/>
      </p:pic>
    </p:spTree>
    <p:extLst>
      <p:ext uri="{BB962C8B-B14F-4D97-AF65-F5344CB8AC3E}">
        <p14:creationId xmlns:p14="http://schemas.microsoft.com/office/powerpoint/2010/main" val="295705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814CCA-B2EB-3749-AF7F-81DC003EF908}"/>
              </a:ext>
            </a:extLst>
          </p:cNvPr>
          <p:cNvSpPr>
            <a:spLocks noGrp="1"/>
          </p:cNvSpPr>
          <p:nvPr>
            <p:ph type="title"/>
          </p:nvPr>
        </p:nvSpPr>
        <p:spPr/>
        <p:txBody>
          <a:bodyPr rtlCol="0"/>
          <a:lstStyle/>
          <a:p>
            <a:pPr rtl="0"/>
            <a:r>
              <a:rPr lang="es-ES" dirty="0"/>
              <a:t>… se alimentan cuerpo y alma!!!</a:t>
            </a:r>
          </a:p>
        </p:txBody>
      </p:sp>
      <p:pic>
        <p:nvPicPr>
          <p:cNvPr id="13" name="Marcador de posición de imagen 12" descr="Un grupo de personas sentadas alrededor de mesa con comida&#10;&#10;Descripción generada automáticamente">
            <a:extLst>
              <a:ext uri="{FF2B5EF4-FFF2-40B4-BE49-F238E27FC236}">
                <a16:creationId xmlns:a16="http://schemas.microsoft.com/office/drawing/2014/main" id="{4BFD96FA-D5F2-20AB-293B-B2048B23DC3A}"/>
              </a:ext>
            </a:extLst>
          </p:cNvPr>
          <p:cNvPicPr>
            <a:picLocks noGrp="1" noChangeAspect="1"/>
          </p:cNvPicPr>
          <p:nvPr>
            <p:ph type="pic" sz="quarter" idx="17"/>
          </p:nvPr>
        </p:nvPicPr>
        <p:blipFill>
          <a:blip r:embed="rId3"/>
          <a:srcRect l="33182" r="33182"/>
          <a:stretch>
            <a:fillRect/>
          </a:stretch>
        </p:blipFill>
        <p:spPr/>
      </p:pic>
      <p:pic>
        <p:nvPicPr>
          <p:cNvPr id="15" name="Marcador de posición de imagen 14" descr="Un grupo de personas sentadas alrededor de una mesa&#10;&#10;Descripción generada automáticamente">
            <a:extLst>
              <a:ext uri="{FF2B5EF4-FFF2-40B4-BE49-F238E27FC236}">
                <a16:creationId xmlns:a16="http://schemas.microsoft.com/office/drawing/2014/main" id="{B832EA94-2039-65B5-BBE5-B45AF284B844}"/>
              </a:ext>
            </a:extLst>
          </p:cNvPr>
          <p:cNvPicPr>
            <a:picLocks noGrp="1" noChangeAspect="1"/>
          </p:cNvPicPr>
          <p:nvPr>
            <p:ph type="pic" sz="quarter" idx="20"/>
          </p:nvPr>
        </p:nvPicPr>
        <p:blipFill>
          <a:blip r:embed="rId4"/>
          <a:srcRect l="33191" r="33191"/>
          <a:stretch>
            <a:fillRect/>
          </a:stretch>
        </p:blipFill>
        <p:spPr/>
      </p:pic>
      <p:pic>
        <p:nvPicPr>
          <p:cNvPr id="6" name="Marcador de posición de imagen 5" descr="Un grupo de personas sentadas alrededor de una mesa&#10;&#10;Descripción generada automáticamente">
            <a:extLst>
              <a:ext uri="{FF2B5EF4-FFF2-40B4-BE49-F238E27FC236}">
                <a16:creationId xmlns:a16="http://schemas.microsoft.com/office/drawing/2014/main" id="{A3F38767-E6C0-C29C-C4AA-7BFC79EC6284}"/>
              </a:ext>
            </a:extLst>
          </p:cNvPr>
          <p:cNvPicPr>
            <a:picLocks noGrp="1" noChangeAspect="1"/>
          </p:cNvPicPr>
          <p:nvPr>
            <p:ph type="pic" sz="quarter" idx="19"/>
          </p:nvPr>
        </p:nvPicPr>
        <p:blipFill>
          <a:blip r:embed="rId5"/>
          <a:srcRect l="33191" r="33191"/>
          <a:stretch>
            <a:fillRect/>
          </a:stretch>
        </p:blipFill>
        <p:spPr/>
      </p:pic>
      <p:pic>
        <p:nvPicPr>
          <p:cNvPr id="3" name="Imagen 2">
            <a:extLst>
              <a:ext uri="{FF2B5EF4-FFF2-40B4-BE49-F238E27FC236}">
                <a16:creationId xmlns:a16="http://schemas.microsoft.com/office/drawing/2014/main" id="{44CAD0CF-14F6-C5F4-4110-322326C3D569}"/>
              </a:ext>
            </a:extLst>
          </p:cNvPr>
          <p:cNvPicPr>
            <a:picLocks noChangeAspect="1"/>
          </p:cNvPicPr>
          <p:nvPr/>
        </p:nvPicPr>
        <p:blipFill>
          <a:blip r:embed="rId6"/>
          <a:stretch>
            <a:fillRect/>
          </a:stretch>
        </p:blipFill>
        <p:spPr>
          <a:xfrm>
            <a:off x="3029762" y="3505059"/>
            <a:ext cx="505546" cy="489369"/>
          </a:xfrm>
          <a:prstGeom prst="rect">
            <a:avLst/>
          </a:prstGeom>
        </p:spPr>
      </p:pic>
    </p:spTree>
    <p:extLst>
      <p:ext uri="{BB962C8B-B14F-4D97-AF65-F5344CB8AC3E}">
        <p14:creationId xmlns:p14="http://schemas.microsoft.com/office/powerpoint/2010/main" val="42197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F90A4-6502-E084-FFD5-F8E045E9B7E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413B2B-3948-F304-8C6A-B6D7BF50392A}"/>
              </a:ext>
            </a:extLst>
          </p:cNvPr>
          <p:cNvSpPr>
            <a:spLocks noGrp="1"/>
          </p:cNvSpPr>
          <p:nvPr>
            <p:ph type="title"/>
          </p:nvPr>
        </p:nvSpPr>
        <p:spPr/>
        <p:txBody>
          <a:bodyPr rtlCol="0"/>
          <a:lstStyle/>
          <a:p>
            <a:pPr rtl="0"/>
            <a:r>
              <a:rPr lang="es-ES" dirty="0"/>
              <a:t>Y un poquito de trabajo…</a:t>
            </a:r>
          </a:p>
        </p:txBody>
      </p:sp>
      <p:pic>
        <p:nvPicPr>
          <p:cNvPr id="33" name="Imagen 32" descr="Personas sentadas alrededor de una mesa&#10;&#10;Descripción generada automáticamente con confianza baja">
            <a:extLst>
              <a:ext uri="{FF2B5EF4-FFF2-40B4-BE49-F238E27FC236}">
                <a16:creationId xmlns:a16="http://schemas.microsoft.com/office/drawing/2014/main" id="{49BA55A0-F9D9-D0DA-B1D7-A26552A31A6D}"/>
              </a:ext>
            </a:extLst>
          </p:cNvPr>
          <p:cNvPicPr>
            <a:picLocks noChangeAspect="1"/>
          </p:cNvPicPr>
          <p:nvPr/>
        </p:nvPicPr>
        <p:blipFill>
          <a:blip r:embed="rId3"/>
          <a:stretch>
            <a:fillRect/>
          </a:stretch>
        </p:blipFill>
        <p:spPr>
          <a:xfrm>
            <a:off x="538538" y="1481958"/>
            <a:ext cx="4980736" cy="2241331"/>
          </a:xfrm>
          <a:prstGeom prst="rect">
            <a:avLst/>
          </a:prstGeom>
        </p:spPr>
      </p:pic>
      <p:pic>
        <p:nvPicPr>
          <p:cNvPr id="35" name="Imagen 34" descr="Un grupo de personas sentadas alrededor de una mesa&#10;&#10;Descripción generada automáticamente">
            <a:extLst>
              <a:ext uri="{FF2B5EF4-FFF2-40B4-BE49-F238E27FC236}">
                <a16:creationId xmlns:a16="http://schemas.microsoft.com/office/drawing/2014/main" id="{C101478D-E9FF-CEE4-E0E2-7B669404A587}"/>
              </a:ext>
            </a:extLst>
          </p:cNvPr>
          <p:cNvPicPr>
            <a:picLocks noChangeAspect="1"/>
          </p:cNvPicPr>
          <p:nvPr/>
        </p:nvPicPr>
        <p:blipFill>
          <a:blip r:embed="rId4"/>
          <a:stretch>
            <a:fillRect/>
          </a:stretch>
        </p:blipFill>
        <p:spPr>
          <a:xfrm>
            <a:off x="6542811" y="914399"/>
            <a:ext cx="4980736" cy="2241331"/>
          </a:xfrm>
          <a:prstGeom prst="rect">
            <a:avLst/>
          </a:prstGeom>
        </p:spPr>
      </p:pic>
      <p:pic>
        <p:nvPicPr>
          <p:cNvPr id="37" name="Imagen 36" descr="Un grupo de personas en un parque&#10;&#10;Descripción generada automáticamente">
            <a:extLst>
              <a:ext uri="{FF2B5EF4-FFF2-40B4-BE49-F238E27FC236}">
                <a16:creationId xmlns:a16="http://schemas.microsoft.com/office/drawing/2014/main" id="{672E6995-0041-32A4-DE0B-67AAD5A7FAB3}"/>
              </a:ext>
            </a:extLst>
          </p:cNvPr>
          <p:cNvPicPr>
            <a:picLocks noChangeAspect="1"/>
          </p:cNvPicPr>
          <p:nvPr/>
        </p:nvPicPr>
        <p:blipFill>
          <a:blip r:embed="rId5"/>
          <a:stretch>
            <a:fillRect/>
          </a:stretch>
        </p:blipFill>
        <p:spPr>
          <a:xfrm>
            <a:off x="3322436" y="3996668"/>
            <a:ext cx="5547127" cy="2496207"/>
          </a:xfrm>
          <a:prstGeom prst="rect">
            <a:avLst/>
          </a:prstGeom>
        </p:spPr>
      </p:pic>
    </p:spTree>
    <p:extLst>
      <p:ext uri="{BB962C8B-B14F-4D97-AF65-F5344CB8AC3E}">
        <p14:creationId xmlns:p14="http://schemas.microsoft.com/office/powerpoint/2010/main" val="93914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C2E50A9E-B73A-CA42-80AF-C28157AD0798}"/>
              </a:ext>
            </a:extLst>
          </p:cNvPr>
          <p:cNvSpPr>
            <a:spLocks noGrp="1"/>
          </p:cNvSpPr>
          <p:nvPr>
            <p:ph type="body" sz="quarter" idx="20"/>
          </p:nvPr>
        </p:nvSpPr>
        <p:spPr>
          <a:xfrm rot="19936970">
            <a:off x="6362827" y="176350"/>
            <a:ext cx="2133028" cy="1673631"/>
          </a:xfrm>
        </p:spPr>
        <p:txBody>
          <a:bodyPr lIns="0" rIns="0" rtlCol="0">
            <a:normAutofit/>
          </a:bodyPr>
          <a:lstStyle/>
          <a:p>
            <a:pPr rtl="0"/>
            <a:r>
              <a:rPr lang="es-ES" sz="1700" dirty="0"/>
              <a:t>TOMAS FALSAS!!!</a:t>
            </a:r>
          </a:p>
        </p:txBody>
      </p:sp>
      <p:sp>
        <p:nvSpPr>
          <p:cNvPr id="6" name="Marcador de texto 5">
            <a:extLst>
              <a:ext uri="{FF2B5EF4-FFF2-40B4-BE49-F238E27FC236}">
                <a16:creationId xmlns:a16="http://schemas.microsoft.com/office/drawing/2014/main" id="{226F5C92-6A23-0D4E-BA00-8873BF2CF1C3}"/>
              </a:ext>
            </a:extLst>
          </p:cNvPr>
          <p:cNvSpPr>
            <a:spLocks noGrp="1"/>
          </p:cNvSpPr>
          <p:nvPr>
            <p:ph type="body" sz="quarter" idx="22"/>
          </p:nvPr>
        </p:nvSpPr>
        <p:spPr/>
        <p:txBody>
          <a:bodyPr rtlCol="0"/>
          <a:lstStyle/>
          <a:p>
            <a:pPr rtl="0"/>
            <a:r>
              <a:rPr lang="es-ES" dirty="0"/>
              <a:t>¿Qué buscará Ramón?</a:t>
            </a:r>
          </a:p>
          <a:p>
            <a:pPr rtl="0"/>
            <a:r>
              <a:rPr lang="es-ES" dirty="0"/>
              <a:t>Se preguntaba Alba,</a:t>
            </a:r>
          </a:p>
          <a:p>
            <a:pPr rtl="0"/>
            <a:r>
              <a:rPr lang="es-ES" dirty="0"/>
              <a:t>mientras Jesús picarón</a:t>
            </a:r>
          </a:p>
          <a:p>
            <a:pPr rtl="0"/>
            <a:r>
              <a:rPr lang="es-ES" dirty="0"/>
              <a:t>lucía de barba</a:t>
            </a:r>
          </a:p>
        </p:txBody>
      </p:sp>
      <p:sp>
        <p:nvSpPr>
          <p:cNvPr id="7" name="Marcador de texto 6">
            <a:extLst>
              <a:ext uri="{FF2B5EF4-FFF2-40B4-BE49-F238E27FC236}">
                <a16:creationId xmlns:a16="http://schemas.microsoft.com/office/drawing/2014/main" id="{6CD42681-E01D-5E46-A19B-5BCE5B3047F7}"/>
              </a:ext>
            </a:extLst>
          </p:cNvPr>
          <p:cNvSpPr>
            <a:spLocks noGrp="1"/>
          </p:cNvSpPr>
          <p:nvPr>
            <p:ph type="body" sz="quarter" idx="23"/>
          </p:nvPr>
        </p:nvSpPr>
        <p:spPr>
          <a:xfrm>
            <a:off x="5384688" y="4359207"/>
            <a:ext cx="2323776" cy="1370015"/>
          </a:xfrm>
        </p:spPr>
        <p:txBody>
          <a:bodyPr rtlCol="0"/>
          <a:lstStyle/>
          <a:p>
            <a:pPr rtl="0"/>
            <a:r>
              <a:rPr lang="es-ES" dirty="0"/>
              <a:t>Y esos ojitos cerraos?</a:t>
            </a:r>
          </a:p>
          <a:p>
            <a:pPr rtl="0"/>
            <a:r>
              <a:rPr lang="es-ES" sz="1400" dirty="0"/>
              <a:t>Sonríe Carlos a Inma, mientras Lola extasiada, se piensa una rima</a:t>
            </a:r>
          </a:p>
        </p:txBody>
      </p:sp>
      <p:pic>
        <p:nvPicPr>
          <p:cNvPr id="12" name="Marcador de posición de imagen 11" descr="Imagen que contiene persona, exterior, tabla, niño&#10;&#10;Descripción generada automáticamente">
            <a:extLst>
              <a:ext uri="{FF2B5EF4-FFF2-40B4-BE49-F238E27FC236}">
                <a16:creationId xmlns:a16="http://schemas.microsoft.com/office/drawing/2014/main" id="{AC64956F-3AE5-1415-AFAF-603FF012EFE7}"/>
              </a:ext>
            </a:extLst>
          </p:cNvPr>
          <p:cNvPicPr>
            <a:picLocks noGrp="1" noChangeAspect="1"/>
          </p:cNvPicPr>
          <p:nvPr>
            <p:ph type="pic" sz="quarter" idx="24"/>
          </p:nvPr>
        </p:nvPicPr>
        <p:blipFill>
          <a:blip r:embed="rId3"/>
          <a:srcRect l="33191" r="33191"/>
          <a:stretch>
            <a:fillRect/>
          </a:stretch>
        </p:blipFill>
        <p:spPr/>
      </p:pic>
      <p:pic>
        <p:nvPicPr>
          <p:cNvPr id="10" name="Marcador de posición de imagen 9" descr="Personas sentadas en una mesa&#10;&#10;Descripción generada automáticamente con confianza media">
            <a:extLst>
              <a:ext uri="{FF2B5EF4-FFF2-40B4-BE49-F238E27FC236}">
                <a16:creationId xmlns:a16="http://schemas.microsoft.com/office/drawing/2014/main" id="{BF602E6D-5255-804F-5DB0-3F08DD64F416}"/>
              </a:ext>
            </a:extLst>
          </p:cNvPr>
          <p:cNvPicPr>
            <a:picLocks noGrp="1" noChangeAspect="1"/>
          </p:cNvPicPr>
          <p:nvPr>
            <p:ph type="pic" sz="quarter" idx="19"/>
          </p:nvPr>
        </p:nvPicPr>
        <p:blipFill>
          <a:blip r:embed="rId4"/>
          <a:srcRect l="33191" r="33191"/>
          <a:stretch>
            <a:fillRect/>
          </a:stretch>
        </p:blipFill>
        <p:spPr>
          <a:xfrm>
            <a:off x="1139338" y="1692403"/>
            <a:ext cx="2945392" cy="3941004"/>
          </a:xfrm>
        </p:spPr>
      </p:pic>
      <p:sp>
        <p:nvSpPr>
          <p:cNvPr id="2" name="Marcador de texto 4">
            <a:extLst>
              <a:ext uri="{FF2B5EF4-FFF2-40B4-BE49-F238E27FC236}">
                <a16:creationId xmlns:a16="http://schemas.microsoft.com/office/drawing/2014/main" id="{F77ED47C-A4B5-59EB-A2A8-66440EBFCEAD}"/>
              </a:ext>
            </a:extLst>
          </p:cNvPr>
          <p:cNvSpPr txBox="1">
            <a:spLocks/>
          </p:cNvSpPr>
          <p:nvPr/>
        </p:nvSpPr>
        <p:spPr>
          <a:xfrm rot="19936970">
            <a:off x="3417022" y="5037384"/>
            <a:ext cx="2133028" cy="1673631"/>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700"/>
              <a:t>TOMAS FALSAS!!!</a:t>
            </a:r>
            <a:endParaRPr lang="es-ES" sz="1700" dirty="0"/>
          </a:p>
        </p:txBody>
      </p:sp>
    </p:spTree>
    <p:extLst>
      <p:ext uri="{BB962C8B-B14F-4D97-AF65-F5344CB8AC3E}">
        <p14:creationId xmlns:p14="http://schemas.microsoft.com/office/powerpoint/2010/main" val="1578832044"/>
      </p:ext>
    </p:extLst>
  </p:cSld>
  <p:clrMapOvr>
    <a:masterClrMapping/>
  </p:clrMapOvr>
</p:sld>
</file>

<file path=ppt/theme/theme1.xml><?xml version="1.0" encoding="utf-8"?>
<a:theme xmlns:a="http://schemas.openxmlformats.org/drawingml/2006/main" name="Tema de la oficina">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45203_TF11865037_Win32" id="{E874C2DA-2CF5-45B6-92B4-DF8E7CCEB2DB}" vid="{BC46F3E1-3C6A-4596-A517-C0A313FF04D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7AC725-6DF6-4200-9EB9-096AD491A93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6FBEE50-EB7D-41C1-8179-2228E7662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BA74C3-E84E-4CF4-94A4-32FCB6FA6F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{E2596C6F-42CE-48F4-89F1-CACEE6843E24}tf11865037_win32</Template>
  <TotalTime>104</TotalTime>
  <Words>322</Words>
  <Application>Microsoft Office PowerPoint</Application>
  <PresentationFormat>Panorámica</PresentationFormat>
  <Paragraphs>40</Paragraphs>
  <Slides>11</Slides>
  <Notes>9</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Arial</vt:lpstr>
      <vt:lpstr>Calibri</vt:lpstr>
      <vt:lpstr>Century Schoolbook</vt:lpstr>
      <vt:lpstr>Lucida Handwriting</vt:lpstr>
      <vt:lpstr>Tema de la oficina</vt:lpstr>
      <vt:lpstr>Presentación de PowerPoint</vt:lpstr>
      <vt:lpstr>Erase una vez… en un lugar de Mislata…</vt:lpstr>
      <vt:lpstr>Presentación de PowerPoint</vt:lpstr>
      <vt:lpstr>Listos para el banquete</vt:lpstr>
      <vt:lpstr>En un país multicolor…</vt:lpstr>
      <vt:lpstr>Entre tertulia y tertulia…</vt:lpstr>
      <vt:lpstr>… se alimentan cuerpo y alma!!!</vt:lpstr>
      <vt:lpstr>Y un poquito de trabajo…</vt:lpstr>
      <vt:lpstr>Presentación de PowerPoint</vt:lpstr>
      <vt:lpstr>-SyS Chiva: Silvia -SyS Alboraia: Carmen y familia -SyS Sagunto: Africa, Pepe, Angeles, Andrés &amp; Giselle, Carmen &amp; José Miguel, Alba, Alfonso e hijos -SyS Manises: Pura, Miguel -SyS Lliria: Carmen, Loles, Julia, Cristina, Nieves, Aurora &amp; Jesús, Andrés &amp; pareja, Tali, Floren -SyS Mestalla (Valencia): Amar, Teresa, Pilar, Fran, Inma, María, Ramón, Alejandro &amp; Sere, Carlos, Mª Carmen e hija, Teresa &amp; mami Rosa, Lola, Carmen, Michelle -SyS Castellón: Noelia -SyS Rafelguaraf: Javier -SyS Mislata: Antoine, Fran, Mª Luisa -SyS Oliva: Paco &amp; Victoria -SyS Alaquás: Pili, Natalia -Invitados: Liliana, Cristina, Julia &amp; Antonio - Cocineros: Chimo &amp; Toni - Fotógrafo: Nori</vt:lpstr>
      <vt:lpstr>Próximo encuentro a la vuelta de la esquina…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Visa Jover</dc:creator>
  <cp:lastModifiedBy>Alejandro Visa Jover</cp:lastModifiedBy>
  <cp:revision>4</cp:revision>
  <dcterms:created xsi:type="dcterms:W3CDTF">2024-02-19T19:46:19Z</dcterms:created>
  <dcterms:modified xsi:type="dcterms:W3CDTF">2024-02-20T20:12:54Z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